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6" r:id="rId5"/>
    <p:sldId id="257" r:id="rId6"/>
    <p:sldId id="258" r:id="rId7"/>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30E"/>
    <a:srgbClr val="0D0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25" autoAdjust="0"/>
    <p:restoredTop sz="94694"/>
  </p:normalViewPr>
  <p:slideViewPr>
    <p:cSldViewPr snapToGrid="0" snapToObjects="1">
      <p:cViewPr varScale="1">
        <p:scale>
          <a:sx n="65" d="100"/>
          <a:sy n="65" d="100"/>
        </p:scale>
        <p:origin x="1728" y="72"/>
      </p:cViewPr>
      <p:guideLst>
        <p:guide orient="horz" pos="2381"/>
        <p:guide pos="33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Butler" userId="d0e64fbe-136c-4520-a6d3-6b30873d2471" providerId="ADAL" clId="{110E3C49-83A6-452E-9F72-EEB2FDFDD134}"/>
    <pc:docChg chg="custSel modSld">
      <pc:chgData name="Emma Butler" userId="d0e64fbe-136c-4520-a6d3-6b30873d2471" providerId="ADAL" clId="{110E3C49-83A6-452E-9F72-EEB2FDFDD134}" dt="2021-05-21T15:46:30.187" v="385" actId="1076"/>
      <pc:docMkLst>
        <pc:docMk/>
      </pc:docMkLst>
      <pc:sldChg chg="addSp delSp modSp mod">
        <pc:chgData name="Emma Butler" userId="d0e64fbe-136c-4520-a6d3-6b30873d2471" providerId="ADAL" clId="{110E3C49-83A6-452E-9F72-EEB2FDFDD134}" dt="2021-05-21T15:34:41.824" v="115" actId="1076"/>
        <pc:sldMkLst>
          <pc:docMk/>
          <pc:sldMk cId="1051153406" sldId="256"/>
        </pc:sldMkLst>
        <pc:spChg chg="mod">
          <ac:chgData name="Emma Butler" userId="d0e64fbe-136c-4520-a6d3-6b30873d2471" providerId="ADAL" clId="{110E3C49-83A6-452E-9F72-EEB2FDFDD134}" dt="2021-05-21T15:33:55.072" v="30" actId="255"/>
          <ac:spMkLst>
            <pc:docMk/>
            <pc:sldMk cId="1051153406" sldId="256"/>
            <ac:spMk id="6" creationId="{6613F3DC-CF63-7F4A-9ABC-71A7BFC5DCC6}"/>
          </ac:spMkLst>
        </pc:spChg>
        <pc:spChg chg="mod">
          <ac:chgData name="Emma Butler" userId="d0e64fbe-136c-4520-a6d3-6b30873d2471" providerId="ADAL" clId="{110E3C49-83A6-452E-9F72-EEB2FDFDD134}" dt="2021-05-21T15:34:38.409" v="114" actId="20577"/>
          <ac:spMkLst>
            <pc:docMk/>
            <pc:sldMk cId="1051153406" sldId="256"/>
            <ac:spMk id="12" creationId="{EBDE300A-5EA7-FD4F-AB81-CF0C16C12789}"/>
          </ac:spMkLst>
        </pc:spChg>
        <pc:spChg chg="mod">
          <ac:chgData name="Emma Butler" userId="d0e64fbe-136c-4520-a6d3-6b30873d2471" providerId="ADAL" clId="{110E3C49-83A6-452E-9F72-EEB2FDFDD134}" dt="2021-05-21T15:34:41.824" v="115" actId="1076"/>
          <ac:spMkLst>
            <pc:docMk/>
            <pc:sldMk cId="1051153406" sldId="256"/>
            <ac:spMk id="16" creationId="{E20D8576-F058-A14F-AD35-186F59E843EC}"/>
          </ac:spMkLst>
        </pc:spChg>
        <pc:picChg chg="del">
          <ac:chgData name="Emma Butler" userId="d0e64fbe-136c-4520-a6d3-6b30873d2471" providerId="ADAL" clId="{110E3C49-83A6-452E-9F72-EEB2FDFDD134}" dt="2021-05-21T15:31:47.796" v="2" actId="478"/>
          <ac:picMkLst>
            <pc:docMk/>
            <pc:sldMk cId="1051153406" sldId="256"/>
            <ac:picMk id="3" creationId="{6F55C520-947C-4E84-9436-31BB4085391F}"/>
          </ac:picMkLst>
        </pc:picChg>
        <pc:picChg chg="add mod ord">
          <ac:chgData name="Emma Butler" userId="d0e64fbe-136c-4520-a6d3-6b30873d2471" providerId="ADAL" clId="{110E3C49-83A6-452E-9F72-EEB2FDFDD134}" dt="2021-05-21T15:33:46.270" v="28" actId="171"/>
          <ac:picMkLst>
            <pc:docMk/>
            <pc:sldMk cId="1051153406" sldId="256"/>
            <ac:picMk id="4" creationId="{3A29F550-487D-46EC-B951-CC9FB648D112}"/>
          </ac:picMkLst>
        </pc:picChg>
        <pc:picChg chg="mod">
          <ac:chgData name="Emma Butler" userId="d0e64fbe-136c-4520-a6d3-6b30873d2471" providerId="ADAL" clId="{110E3C49-83A6-452E-9F72-EEB2FDFDD134}" dt="2021-05-21T15:31:52.067" v="5" actId="14100"/>
          <ac:picMkLst>
            <pc:docMk/>
            <pc:sldMk cId="1051153406" sldId="256"/>
            <ac:picMk id="5" creationId="{B4157C70-C630-4269-963F-22E5C4247A08}"/>
          </ac:picMkLst>
        </pc:picChg>
      </pc:sldChg>
      <pc:sldChg chg="modSp mod">
        <pc:chgData name="Emma Butler" userId="d0e64fbe-136c-4520-a6d3-6b30873d2471" providerId="ADAL" clId="{110E3C49-83A6-452E-9F72-EEB2FDFDD134}" dt="2021-05-21T15:42:06.609" v="278" actId="14100"/>
        <pc:sldMkLst>
          <pc:docMk/>
          <pc:sldMk cId="3122002356" sldId="257"/>
        </pc:sldMkLst>
        <pc:spChg chg="mod">
          <ac:chgData name="Emma Butler" userId="d0e64fbe-136c-4520-a6d3-6b30873d2471" providerId="ADAL" clId="{110E3C49-83A6-452E-9F72-EEB2FDFDD134}" dt="2021-05-21T15:42:06.609" v="278" actId="14100"/>
          <ac:spMkLst>
            <pc:docMk/>
            <pc:sldMk cId="3122002356" sldId="257"/>
            <ac:spMk id="7" creationId="{E1DB056B-DA79-C04A-BE77-F56098ADEF35}"/>
          </ac:spMkLst>
        </pc:spChg>
        <pc:spChg chg="mod">
          <ac:chgData name="Emma Butler" userId="d0e64fbe-136c-4520-a6d3-6b30873d2471" providerId="ADAL" clId="{110E3C49-83A6-452E-9F72-EEB2FDFDD134}" dt="2021-05-21T15:42:00.794" v="277" actId="20577"/>
          <ac:spMkLst>
            <pc:docMk/>
            <pc:sldMk cId="3122002356" sldId="257"/>
            <ac:spMk id="8" creationId="{04D29279-03B9-3647-9FF2-0137827004ED}"/>
          </ac:spMkLst>
        </pc:spChg>
        <pc:picChg chg="mod">
          <ac:chgData name="Emma Butler" userId="d0e64fbe-136c-4520-a6d3-6b30873d2471" providerId="ADAL" clId="{110E3C49-83A6-452E-9F72-EEB2FDFDD134}" dt="2021-05-21T15:32:04.031" v="8" actId="14100"/>
          <ac:picMkLst>
            <pc:docMk/>
            <pc:sldMk cId="3122002356" sldId="257"/>
            <ac:picMk id="3" creationId="{BCEA9140-EEF1-4FCF-A9EB-7A0D4D43B659}"/>
          </ac:picMkLst>
        </pc:picChg>
      </pc:sldChg>
      <pc:sldChg chg="delSp modSp mod">
        <pc:chgData name="Emma Butler" userId="d0e64fbe-136c-4520-a6d3-6b30873d2471" providerId="ADAL" clId="{110E3C49-83A6-452E-9F72-EEB2FDFDD134}" dt="2021-05-21T15:46:30.187" v="385" actId="1076"/>
        <pc:sldMkLst>
          <pc:docMk/>
          <pc:sldMk cId="2256801016" sldId="258"/>
        </pc:sldMkLst>
        <pc:spChg chg="mod">
          <ac:chgData name="Emma Butler" userId="d0e64fbe-136c-4520-a6d3-6b30873d2471" providerId="ADAL" clId="{110E3C49-83A6-452E-9F72-EEB2FDFDD134}" dt="2021-05-21T15:44:38.896" v="381" actId="2711"/>
          <ac:spMkLst>
            <pc:docMk/>
            <pc:sldMk cId="2256801016" sldId="258"/>
            <ac:spMk id="2" creationId="{00000000-0000-0000-0000-000000000000}"/>
          </ac:spMkLst>
        </pc:spChg>
        <pc:graphicFrameChg chg="del">
          <ac:chgData name="Emma Butler" userId="d0e64fbe-136c-4520-a6d3-6b30873d2471" providerId="ADAL" clId="{110E3C49-83A6-452E-9F72-EEB2FDFDD134}" dt="2021-05-21T15:42:58.309" v="288" actId="478"/>
          <ac:graphicFrameMkLst>
            <pc:docMk/>
            <pc:sldMk cId="2256801016" sldId="258"/>
            <ac:graphicFrameMk id="9" creationId="{4B0826E4-0BE1-0944-86D4-B96977427A80}"/>
          </ac:graphicFrameMkLst>
        </pc:graphicFrameChg>
        <pc:picChg chg="mod">
          <ac:chgData name="Emma Butler" userId="d0e64fbe-136c-4520-a6d3-6b30873d2471" providerId="ADAL" clId="{110E3C49-83A6-452E-9F72-EEB2FDFDD134}" dt="2021-05-21T15:46:30.187" v="385" actId="1076"/>
          <ac:picMkLst>
            <pc:docMk/>
            <pc:sldMk cId="2256801016" sldId="258"/>
            <ac:picMk id="4" creationId="{89AABBBC-95CB-4698-8684-A0A13277352E}"/>
          </ac:picMkLst>
        </pc:picChg>
        <pc:picChg chg="mod">
          <ac:chgData name="Emma Butler" userId="d0e64fbe-136c-4520-a6d3-6b30873d2471" providerId="ADAL" clId="{110E3C49-83A6-452E-9F72-EEB2FDFDD134}" dt="2021-05-21T15:32:29.679" v="9" actId="14826"/>
          <ac:picMkLst>
            <pc:docMk/>
            <pc:sldMk cId="2256801016" sldId="258"/>
            <ac:picMk id="6" creationId="{987FF11C-636E-413C-AC66-23BFF4F5E75C}"/>
          </ac:picMkLst>
        </pc:picChg>
        <pc:picChg chg="mod modCrop">
          <ac:chgData name="Emma Butler" userId="d0e64fbe-136c-4520-a6d3-6b30873d2471" providerId="ADAL" clId="{110E3C49-83A6-452E-9F72-EEB2FDFDD134}" dt="2021-05-21T15:33:22.390" v="21" actId="14100"/>
          <ac:picMkLst>
            <pc:docMk/>
            <pc:sldMk cId="2256801016" sldId="258"/>
            <ac:picMk id="8" creationId="{D21DF1C7-A463-4BBB-A055-830B032E275A}"/>
          </ac:picMkLst>
        </pc:picChg>
      </pc:sldChg>
    </pc:docChg>
  </pc:docChgLst>
  <pc:docChgLst>
    <pc:chgData name="Charlotte" userId="b551d8fe-fe39-41ee-b195-a8fdbf8da251" providerId="ADAL" clId="{4B3A0686-B8D5-4F7E-95B1-7CB1E5AFE2B3}"/>
    <pc:docChg chg="modSld">
      <pc:chgData name="Charlotte" userId="b551d8fe-fe39-41ee-b195-a8fdbf8da251" providerId="ADAL" clId="{4B3A0686-B8D5-4F7E-95B1-7CB1E5AFE2B3}" dt="2024-03-21T15:49:17.654" v="66" actId="20577"/>
      <pc:docMkLst>
        <pc:docMk/>
      </pc:docMkLst>
      <pc:sldChg chg="modSp mod">
        <pc:chgData name="Charlotte" userId="b551d8fe-fe39-41ee-b195-a8fdbf8da251" providerId="ADAL" clId="{4B3A0686-B8D5-4F7E-95B1-7CB1E5AFE2B3}" dt="2024-03-21T15:49:17.654" v="66" actId="20577"/>
        <pc:sldMkLst>
          <pc:docMk/>
          <pc:sldMk cId="2256801016" sldId="258"/>
        </pc:sldMkLst>
        <pc:spChg chg="mod">
          <ac:chgData name="Charlotte" userId="b551d8fe-fe39-41ee-b195-a8fdbf8da251" providerId="ADAL" clId="{4B3A0686-B8D5-4F7E-95B1-7CB1E5AFE2B3}" dt="2024-03-21T15:49:17.654" v="66" actId="20577"/>
          <ac:spMkLst>
            <pc:docMk/>
            <pc:sldMk cId="2256801016" sldId="258"/>
            <ac:spMk id="10" creationId="{CE047C80-EA04-A740-94B2-24B918B582B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925F65-21CD-2E48-B500-6680C68D3CA2}" type="datetimeFigureOut">
              <a:rPr lang="en-US" smtClean="0"/>
              <a:t>3/21/2024</a:t>
            </a:fld>
            <a:endParaRPr lang="en-US"/>
          </a:p>
        </p:txBody>
      </p:sp>
      <p:sp>
        <p:nvSpPr>
          <p:cNvPr id="4" name="Slide Image Placehold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6E2D3B-4BAC-E94F-B128-643B9182F517}" type="slidenum">
              <a:rPr lang="en-US" smtClean="0"/>
              <a:t>‹#›</a:t>
            </a:fld>
            <a:endParaRPr lang="en-US"/>
          </a:p>
        </p:txBody>
      </p:sp>
    </p:spTree>
    <p:extLst>
      <p:ext uri="{BB962C8B-B14F-4D97-AF65-F5344CB8AC3E}">
        <p14:creationId xmlns:p14="http://schemas.microsoft.com/office/powerpoint/2010/main" val="1822650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6E2D3B-4BAC-E94F-B128-643B9182F517}" type="slidenum">
              <a:rPr lang="en-US" smtClean="0"/>
              <a:t>1</a:t>
            </a:fld>
            <a:endParaRPr lang="en-US"/>
          </a:p>
        </p:txBody>
      </p:sp>
    </p:spTree>
    <p:extLst>
      <p:ext uri="{BB962C8B-B14F-4D97-AF65-F5344CB8AC3E}">
        <p14:creationId xmlns:p14="http://schemas.microsoft.com/office/powerpoint/2010/main" val="1401249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en-US"/>
              <a:t>Click to edit Master title style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FC4387-ADAC-1E45-8469-3933E522C9DE}"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2897959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FC4387-ADAC-1E45-8469-3933E522C9DE}"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3440935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en-US"/>
              <a:t>Click to edit Master title style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FC4387-ADAC-1E45-8469-3933E522C9DE}"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4040208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FC4387-ADAC-1E45-8469-3933E522C9DE}" type="datetimeFigureOut">
              <a:rPr lang="en-US" smtClean="0"/>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91894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736456" y="2761381"/>
            <a:ext cx="4523137"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412731" y="2761381"/>
            <a:ext cx="4545413"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FC4387-ADAC-1E45-8469-3933E522C9DE}" type="datetimeFigureOut">
              <a:rPr lang="en-US" smtClean="0"/>
              <a:t>3/21/2024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1817041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FC4387-ADAC-1E45-8469-3933E522C9DE}" type="datetimeFigureOut">
              <a:rPr lang="en-US" smtClean="0"/>
              <a:t>3/21/2024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3807184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FC4387-ADAC-1E45-8469-3933E522C9DE}" type="datetimeFigureOut">
              <a:rPr lang="en-US" smtClean="0"/>
              <a:t>3/21/2024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90754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US"/>
              <a:t>Click to edit Master title style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p:cNvSpPr>
            <a:spLocks noGrp="1"/>
          </p:cNvSpPr>
          <p:nvPr>
            <p:ph type="dt" sz="half" idx="10"/>
          </p:nvPr>
        </p:nvSpPr>
        <p:spPr/>
        <p:txBody>
          <a:bodyPr/>
          <a:lstStyle/>
          <a:p>
            <a:fld id="{F7FC4387-ADAC-1E45-8469-3933E522C9DE}" type="datetimeFigureOut">
              <a:rPr lang="en-US" smtClean="0"/>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4163086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p:cNvSpPr>
            <a:spLocks noGrp="1"/>
          </p:cNvSpPr>
          <p:nvPr>
            <p:ph type="dt" sz="half" idx="10"/>
          </p:nvPr>
        </p:nvSpPr>
        <p:spPr/>
        <p:txBody>
          <a:bodyPr/>
          <a:lstStyle/>
          <a:p>
            <a:fld id="{F7FC4387-ADAC-1E45-8469-3933E522C9DE}" type="datetimeFigureOut">
              <a:rPr lang="en-US" smtClean="0"/>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257006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FC4387-ADAC-1E45-8469-3933E522C9DE}"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224857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FC4387-ADAC-1E45-8469-3933E522C9DE}" type="datetimeFigureOut">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AA069-FE64-6644-816C-AC336A0BBE52}" type="slidenum">
              <a:rPr lang="en-US" smtClean="0"/>
              <a:t>‹#›</a:t>
            </a:fld>
            <a:endParaRPr lang="en-US"/>
          </a:p>
        </p:txBody>
      </p:sp>
    </p:spTree>
    <p:extLst>
      <p:ext uri="{BB962C8B-B14F-4D97-AF65-F5344CB8AC3E}">
        <p14:creationId xmlns:p14="http://schemas.microsoft.com/office/powerpoint/2010/main" val="56746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F7FC4387-ADAC-1E45-8469-3933E522C9DE}" type="datetimeFigureOut">
              <a:rPr lang="en-US" smtClean="0"/>
              <a:t>3/21/2024</a:t>
            </a:fld>
            <a:endParaRPr lang="en-US"/>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3B0AA069-FE64-6644-816C-AC336A0BBE52}" type="slidenum">
              <a:rPr lang="en-US" smtClean="0"/>
              <a:t>‹#›</a:t>
            </a:fld>
            <a:endParaRPr lang="en-US"/>
          </a:p>
        </p:txBody>
      </p:sp>
    </p:spTree>
    <p:extLst>
      <p:ext uri="{BB962C8B-B14F-4D97-AF65-F5344CB8AC3E}">
        <p14:creationId xmlns:p14="http://schemas.microsoft.com/office/powerpoint/2010/main" val="3179363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157C70-C630-4269-963F-22E5C4247A08}"/>
              </a:ext>
            </a:extLst>
          </p:cNvPr>
          <p:cNvPicPr>
            <a:picLocks noChangeAspect="1"/>
          </p:cNvPicPr>
          <p:nvPr/>
        </p:nvPicPr>
        <p:blipFill>
          <a:blip r:embed="rId3"/>
          <a:srcRect/>
          <a:stretch/>
        </p:blipFill>
        <p:spPr>
          <a:xfrm>
            <a:off x="0" y="-1"/>
            <a:ext cx="10691813" cy="7559675"/>
          </a:xfrm>
          <a:prstGeom prst="rect">
            <a:avLst/>
          </a:prstGeom>
        </p:spPr>
      </p:pic>
      <p:pic>
        <p:nvPicPr>
          <p:cNvPr id="4" name="Picture 3" descr="Graphical user interface&#10;&#10;Description automatically generated">
            <a:extLst>
              <a:ext uri="{FF2B5EF4-FFF2-40B4-BE49-F238E27FC236}">
                <a16:creationId xmlns:a16="http://schemas.microsoft.com/office/drawing/2014/main" id="{3A29F550-487D-46EC-B951-CC9FB648D112}"/>
              </a:ext>
            </a:extLst>
          </p:cNvPr>
          <p:cNvPicPr>
            <a:picLocks noChangeAspect="1"/>
          </p:cNvPicPr>
          <p:nvPr/>
        </p:nvPicPr>
        <p:blipFill>
          <a:blip r:embed="rId4"/>
          <a:stretch>
            <a:fillRect/>
          </a:stretch>
        </p:blipFill>
        <p:spPr>
          <a:xfrm>
            <a:off x="-251499" y="-2"/>
            <a:ext cx="10688973" cy="7559675"/>
          </a:xfrm>
          <a:prstGeom prst="rect">
            <a:avLst/>
          </a:prstGeom>
        </p:spPr>
      </p:pic>
      <p:sp>
        <p:nvSpPr>
          <p:cNvPr id="16" name="TextBox 15">
            <a:extLst>
              <a:ext uri="{FF2B5EF4-FFF2-40B4-BE49-F238E27FC236}">
                <a16:creationId xmlns:a16="http://schemas.microsoft.com/office/drawing/2014/main" id="{E20D8576-F058-A14F-AD35-186F59E843EC}"/>
              </a:ext>
            </a:extLst>
          </p:cNvPr>
          <p:cNvSpPr txBox="1"/>
          <p:nvPr/>
        </p:nvSpPr>
        <p:spPr>
          <a:xfrm>
            <a:off x="4511571" y="6019806"/>
            <a:ext cx="5772150" cy="923330"/>
          </a:xfrm>
          <a:prstGeom prst="rect">
            <a:avLst/>
          </a:prstGeom>
          <a:noFill/>
        </p:spPr>
        <p:txBody>
          <a:bodyPr wrap="square" rtlCol="0">
            <a:spAutoFit/>
          </a:bodyPr>
          <a:lstStyle/>
          <a:p>
            <a:pPr algn="r"/>
            <a:r>
              <a:rPr lang="en-US" dirty="0">
                <a:solidFill>
                  <a:schemeClr val="bg1"/>
                </a:solidFill>
                <a:latin typeface="Roboto" panose="02000000000000000000" pitchFamily="2" charset="0"/>
                <a:ea typeface="Roboto" panose="02000000000000000000" pitchFamily="2" charset="0"/>
                <a:cs typeface="Roboto" panose="02000000000000000000" pitchFamily="2" charset="0"/>
              </a:rPr>
              <a:t>HIGH QUALITY SERVICED OFFICES</a:t>
            </a:r>
          </a:p>
          <a:p>
            <a:pPr algn="r"/>
            <a:endParaRPr lang="en-US"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p>
            <a:endParaRPr lang="en-US" dirty="0"/>
          </a:p>
        </p:txBody>
      </p:sp>
      <p:sp>
        <p:nvSpPr>
          <p:cNvPr id="12" name="TextBox 11">
            <a:extLst>
              <a:ext uri="{FF2B5EF4-FFF2-40B4-BE49-F238E27FC236}">
                <a16:creationId xmlns:a16="http://schemas.microsoft.com/office/drawing/2014/main" id="{EBDE300A-5EA7-FD4F-AB81-CF0C16C12789}"/>
              </a:ext>
            </a:extLst>
          </p:cNvPr>
          <p:cNvSpPr txBox="1"/>
          <p:nvPr/>
        </p:nvSpPr>
        <p:spPr>
          <a:xfrm>
            <a:off x="3196524" y="6887155"/>
            <a:ext cx="7087197" cy="400110"/>
          </a:xfrm>
          <a:prstGeom prst="rect">
            <a:avLst/>
          </a:prstGeom>
          <a:noFill/>
        </p:spPr>
        <p:txBody>
          <a:bodyPr wrap="none" rtlCol="0">
            <a:spAutoFit/>
          </a:bodyPr>
          <a:lstStyle/>
          <a:p>
            <a:pPr algn="r"/>
            <a:r>
              <a:rPr lang="en-US" sz="2000" dirty="0">
                <a:latin typeface="Roboto" panose="02000000000000000000" pitchFamily="2" charset="0"/>
                <a:ea typeface="Roboto" panose="02000000000000000000" pitchFamily="2" charset="0"/>
                <a:cs typeface="Roboto" panose="02000000000000000000" pitchFamily="2" charset="0"/>
              </a:rPr>
              <a:t>CAMS HALL, CAMS HILL, FAREHAM, HAMPSHIRE PO16 8AB</a:t>
            </a:r>
          </a:p>
        </p:txBody>
      </p:sp>
      <p:sp>
        <p:nvSpPr>
          <p:cNvPr id="6" name="TextBox 5">
            <a:extLst>
              <a:ext uri="{FF2B5EF4-FFF2-40B4-BE49-F238E27FC236}">
                <a16:creationId xmlns:a16="http://schemas.microsoft.com/office/drawing/2014/main" id="{6613F3DC-CF63-7F4A-9ABC-71A7BFC5DCC6}"/>
              </a:ext>
            </a:extLst>
          </p:cNvPr>
          <p:cNvSpPr txBox="1"/>
          <p:nvPr/>
        </p:nvSpPr>
        <p:spPr>
          <a:xfrm>
            <a:off x="2902186" y="5895387"/>
            <a:ext cx="2905605" cy="830997"/>
          </a:xfrm>
          <a:prstGeom prst="rect">
            <a:avLst/>
          </a:prstGeom>
          <a:noFill/>
        </p:spPr>
        <p:txBody>
          <a:bodyPr wrap="square" rtlCol="0">
            <a:spAutoFit/>
          </a:bodyPr>
          <a:lstStyle/>
          <a:p>
            <a:r>
              <a:rPr lang="en-US" sz="4800" b="1" dirty="0">
                <a:solidFill>
                  <a:schemeClr val="bg1"/>
                </a:solidFill>
                <a:latin typeface="Roboto" panose="02000000000000000000" pitchFamily="2" charset="0"/>
                <a:ea typeface="Roboto" panose="02000000000000000000" pitchFamily="2" charset="0"/>
                <a:cs typeface="Roboto" panose="02000000000000000000" pitchFamily="2" charset="0"/>
              </a:rPr>
              <a:t>TO LET</a:t>
            </a:r>
          </a:p>
        </p:txBody>
      </p:sp>
    </p:spTree>
    <p:extLst>
      <p:ext uri="{BB962C8B-B14F-4D97-AF65-F5344CB8AC3E}">
        <p14:creationId xmlns:p14="http://schemas.microsoft.com/office/powerpoint/2010/main" val="1051153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EA9140-EEF1-4FCF-A9EB-7A0D4D43B659}"/>
              </a:ext>
            </a:extLst>
          </p:cNvPr>
          <p:cNvPicPr>
            <a:picLocks noChangeAspect="1"/>
          </p:cNvPicPr>
          <p:nvPr/>
        </p:nvPicPr>
        <p:blipFill>
          <a:blip r:embed="rId2"/>
          <a:srcRect/>
          <a:stretch/>
        </p:blipFill>
        <p:spPr>
          <a:xfrm>
            <a:off x="636737" y="1"/>
            <a:ext cx="9418338" cy="7559674"/>
          </a:xfrm>
          <a:prstGeom prst="rect">
            <a:avLst/>
          </a:prstGeom>
        </p:spPr>
      </p:pic>
      <p:sp>
        <p:nvSpPr>
          <p:cNvPr id="7" name="Rectangle 6">
            <a:extLst>
              <a:ext uri="{FF2B5EF4-FFF2-40B4-BE49-F238E27FC236}">
                <a16:creationId xmlns:a16="http://schemas.microsoft.com/office/drawing/2014/main" id="{E1DB056B-DA79-C04A-BE77-F56098ADEF35}"/>
              </a:ext>
            </a:extLst>
          </p:cNvPr>
          <p:cNvSpPr/>
          <p:nvPr/>
        </p:nvSpPr>
        <p:spPr>
          <a:xfrm>
            <a:off x="738045" y="6017973"/>
            <a:ext cx="5625193" cy="1433413"/>
          </a:xfrm>
          <a:prstGeom prst="rect">
            <a:avLst/>
          </a:prstGeom>
          <a:solidFill>
            <a:schemeClr val="tx1">
              <a:alpha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4D29279-03B9-3647-9FF2-0137827004ED}"/>
              </a:ext>
            </a:extLst>
          </p:cNvPr>
          <p:cNvSpPr txBox="1"/>
          <p:nvPr/>
        </p:nvSpPr>
        <p:spPr>
          <a:xfrm>
            <a:off x="738045" y="6014526"/>
            <a:ext cx="5416183" cy="134908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40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Serviced Offices in Listed Georgian Mansion</a:t>
            </a:r>
          </a:p>
          <a:p>
            <a:pPr marL="285750" indent="-285750">
              <a:lnSpc>
                <a:spcPct val="150000"/>
              </a:lnSpc>
              <a:buFont typeface="Arial" panose="020B0604020202020204" pitchFamily="34" charset="0"/>
              <a:buChar char="•"/>
            </a:pPr>
            <a:r>
              <a:rPr lang="en-GB" sz="140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Single Monthly Fee with No Hidden Charges</a:t>
            </a:r>
          </a:p>
          <a:p>
            <a:pPr marL="285750" indent="-285750">
              <a:lnSpc>
                <a:spcPct val="150000"/>
              </a:lnSpc>
              <a:buFont typeface="Arial" panose="020B0604020202020204" pitchFamily="34" charset="0"/>
              <a:buChar char="•"/>
            </a:pPr>
            <a:r>
              <a:rPr lang="en-GB" sz="140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Spectacular Parkland Setting</a:t>
            </a:r>
          </a:p>
          <a:p>
            <a:pPr marL="285750" indent="-285750">
              <a:lnSpc>
                <a:spcPct val="150000"/>
              </a:lnSpc>
              <a:buFont typeface="Arial" panose="020B0604020202020204" pitchFamily="34" charset="0"/>
              <a:buChar char="•"/>
            </a:pPr>
            <a:r>
              <a:rPr lang="en-GB" sz="140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Extensive On-Site Parking</a:t>
            </a:r>
          </a:p>
        </p:txBody>
      </p:sp>
    </p:spTree>
    <p:extLst>
      <p:ext uri="{BB962C8B-B14F-4D97-AF65-F5344CB8AC3E}">
        <p14:creationId xmlns:p14="http://schemas.microsoft.com/office/powerpoint/2010/main" val="3122002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452C3C-C528-9942-A43E-4D9298C65EC7}"/>
              </a:ext>
            </a:extLst>
          </p:cNvPr>
          <p:cNvPicPr>
            <a:picLocks noChangeAspect="1"/>
          </p:cNvPicPr>
          <p:nvPr/>
        </p:nvPicPr>
        <p:blipFill>
          <a:blip r:embed="rId2"/>
          <a:stretch>
            <a:fillRect/>
          </a:stretch>
        </p:blipFill>
        <p:spPr>
          <a:xfrm>
            <a:off x="5556" y="1587"/>
            <a:ext cx="10680700" cy="7556500"/>
          </a:xfrm>
          <a:prstGeom prst="rect">
            <a:avLst/>
          </a:prstGeom>
        </p:spPr>
      </p:pic>
      <p:sp>
        <p:nvSpPr>
          <p:cNvPr id="2" name="TextBox 1"/>
          <p:cNvSpPr txBox="1"/>
          <p:nvPr/>
        </p:nvSpPr>
        <p:spPr>
          <a:xfrm>
            <a:off x="396247" y="155643"/>
            <a:ext cx="3280754" cy="6632585"/>
          </a:xfrm>
          <a:prstGeom prst="rect">
            <a:avLst/>
          </a:prstGeom>
          <a:noFill/>
        </p:spPr>
        <p:txBody>
          <a:bodyPr wrap="square" rtlCol="0">
            <a:spAutoFit/>
          </a:bodyPr>
          <a:lstStyle/>
          <a:p>
            <a:r>
              <a:rPr lang="en-US" sz="1400"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t>LOCATION</a:t>
            </a:r>
          </a:p>
          <a:p>
            <a:r>
              <a:rPr lang="en-GB" sz="1050" dirty="0">
                <a:solidFill>
                  <a:schemeClr val="bg1"/>
                </a:solidFill>
                <a:latin typeface="Roboto Condensed Light" panose="02000000000000000000" pitchFamily="2" charset="0"/>
                <a:ea typeface="Roboto Condensed Light" panose="02000000000000000000" pitchFamily="2" charset="0"/>
              </a:rPr>
              <a:t>Cams Hall is located between the cities of Portsmouth and Southampton in the attractive town of Fareham. With Unhampered access to the M27, at nearby Junction 11 and Motorway links to London, Cams Hall offers a large catchment area. </a:t>
            </a:r>
          </a:p>
          <a:p>
            <a:endParaRPr lang="en-US" sz="1400"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p>
            <a:r>
              <a:rPr lang="en-US" sz="1400"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t>DESCRIPTION</a:t>
            </a:r>
          </a:p>
          <a:p>
            <a:r>
              <a:rPr lang="en-GB" sz="1050" dirty="0">
                <a:solidFill>
                  <a:schemeClr val="bg1"/>
                </a:solidFill>
                <a:latin typeface="Roboto Condensed Light" panose="02000000000000000000" pitchFamily="2" charset="0"/>
                <a:ea typeface="Roboto Condensed Light" panose="02000000000000000000" pitchFamily="2" charset="0"/>
              </a:rPr>
              <a:t>Cams Hall is a 300 year old Georgian Mansion with a Portland stone frontage all set on a beautiful parkland setting. With modern recently refurbished service office spaces available capable of accommodating two to fifteen people. </a:t>
            </a:r>
          </a:p>
          <a:p>
            <a:r>
              <a:rPr lang="en-GB" sz="1050" dirty="0">
                <a:solidFill>
                  <a:schemeClr val="bg1"/>
                </a:solidFill>
                <a:latin typeface="Roboto Condensed Light" panose="02000000000000000000" pitchFamily="2" charset="0"/>
                <a:ea typeface="Roboto Condensed Light" panose="02000000000000000000" pitchFamily="2" charset="0"/>
              </a:rPr>
              <a:t>Cams Hall offers admin assistance, the choice of three varying sized meeting rooms as well as high speed internet and fully equipped kitchen facilities with hot and cold drinks. </a:t>
            </a:r>
          </a:p>
          <a:p>
            <a:endParaRPr lang="en-US" sz="105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p>
            <a:r>
              <a:rPr lang="en-US" sz="1400"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t>LICNESES</a:t>
            </a:r>
            <a:br>
              <a:rPr lang="en-US" sz="1400"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br>
            <a:r>
              <a:rPr lang="en-US" sz="105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Th</a:t>
            </a:r>
            <a:r>
              <a:rPr lang="en-GB" sz="1050" dirty="0">
                <a:solidFill>
                  <a:schemeClr val="bg1"/>
                </a:solidFill>
                <a:latin typeface="Roboto Condensed Light" panose="02000000000000000000" pitchFamily="2" charset="0"/>
                <a:ea typeface="Roboto Condensed Light" panose="02000000000000000000" pitchFamily="2" charset="0"/>
              </a:rPr>
              <a:t>ese offices are available on flexible license terms with a single monthly fee and no hidden charges. All business rates, utilities, service charges, rents and insurances included. There is a central discrete reception which answer calls answered in privacy as well as an on site, hands-on management team. </a:t>
            </a:r>
          </a:p>
          <a:p>
            <a:r>
              <a:rPr lang="en-GB" sz="1050" dirty="0">
                <a:solidFill>
                  <a:schemeClr val="bg1"/>
                </a:solidFill>
                <a:latin typeface="Roboto Condensed Light" panose="02000000000000000000" pitchFamily="2" charset="0"/>
                <a:ea typeface="Roboto Condensed Light" panose="02000000000000000000" pitchFamily="2" charset="0"/>
              </a:rPr>
              <a:t>Offices are priced on a desk-by-desk basis and offer generous sized private suites for each tenant business.</a:t>
            </a:r>
            <a:endParaRPr lang="en-US" sz="105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p>
            <a:endParaRPr lang="en-GB" sz="1200"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p>
            <a:r>
              <a:rPr lang="en-US" sz="1400"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t>AVAILABLITY</a:t>
            </a:r>
            <a:br>
              <a:rPr lang="en-US" sz="1400"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br>
            <a:r>
              <a:rPr lang="en-GB" sz="1050" dirty="0">
                <a:solidFill>
                  <a:schemeClr val="bg1"/>
                </a:solidFill>
                <a:latin typeface="Roboto Condensed Light" panose="02000000000000000000" pitchFamily="2" charset="0"/>
                <a:ea typeface="Roboto Condensed Light" panose="02000000000000000000" pitchFamily="2" charset="0"/>
              </a:rPr>
              <a:t>Please contact Owen Isherwood for more information about the latest availability. </a:t>
            </a:r>
            <a:br>
              <a:rPr lang="en-GB" sz="1050" dirty="0">
                <a:solidFill>
                  <a:schemeClr val="bg1"/>
                </a:solidFill>
                <a:latin typeface="Roboto Condensed Light" panose="02000000000000000000" pitchFamily="2" charset="0"/>
                <a:ea typeface="Roboto Condensed Light" panose="02000000000000000000" pitchFamily="2" charset="0"/>
              </a:rPr>
            </a:br>
            <a:br>
              <a:rPr lang="en-US" sz="105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br>
            <a:r>
              <a:rPr lang="en-US" sz="1400"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t>EPC</a:t>
            </a:r>
          </a:p>
          <a:p>
            <a:r>
              <a:rPr lang="en-GB" sz="105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N/A due to Listed Status</a:t>
            </a:r>
          </a:p>
          <a:p>
            <a:endParaRPr lang="en-GB" sz="105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p>
            <a:pPr lvl="0"/>
            <a:r>
              <a:rPr lang="en-US" sz="1400"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t>LICENSE FEE</a:t>
            </a:r>
          </a:p>
          <a:p>
            <a:pPr lvl="0"/>
            <a:r>
              <a:rPr lang="en-GB" sz="1050" dirty="0">
                <a:solidFill>
                  <a:schemeClr val="bg1"/>
                </a:solidFill>
                <a:latin typeface="Roboto Condensed Light" panose="02000000000000000000" pitchFamily="2" charset="0"/>
                <a:ea typeface="Roboto Condensed Light" panose="02000000000000000000" pitchFamily="2" charset="0"/>
              </a:rPr>
              <a:t>£300 per desk per month– subject to license length and other terms. </a:t>
            </a:r>
            <a:endParaRPr lang="en-US" sz="105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10" name="TextBox 9">
            <a:extLst>
              <a:ext uri="{FF2B5EF4-FFF2-40B4-BE49-F238E27FC236}">
                <a16:creationId xmlns:a16="http://schemas.microsoft.com/office/drawing/2014/main" id="{CE047C80-EA04-A740-94B2-24B918B582BD}"/>
              </a:ext>
            </a:extLst>
          </p:cNvPr>
          <p:cNvSpPr txBox="1"/>
          <p:nvPr/>
        </p:nvSpPr>
        <p:spPr>
          <a:xfrm>
            <a:off x="8270635" y="5985399"/>
            <a:ext cx="2570743" cy="1146468"/>
          </a:xfrm>
          <a:prstGeom prst="rect">
            <a:avLst/>
          </a:prstGeom>
          <a:noFill/>
        </p:spPr>
        <p:txBody>
          <a:bodyPr wrap="square" rtlCol="0">
            <a:spAutoFit/>
          </a:bodyPr>
          <a:lstStyle/>
          <a:p>
            <a:r>
              <a:rPr lang="en-US" sz="1400" b="1"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t>CONTACT</a:t>
            </a:r>
            <a:br>
              <a:rPr lang="en-US" sz="1100" b="1">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br>
            <a:r>
              <a:rPr lang="en-US" sz="1100" b="1">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Sean  </a:t>
            </a:r>
            <a:r>
              <a:rPr lang="en-US" sz="1100" b="1"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Bellion-Carey</a:t>
            </a:r>
          </a:p>
          <a:p>
            <a:r>
              <a:rPr lang="en-US" sz="1100" b="1"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t>T: </a:t>
            </a:r>
            <a:r>
              <a:rPr lang="en-US" sz="1100" b="1"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01483 300 176</a:t>
            </a:r>
          </a:p>
          <a:p>
            <a:r>
              <a:rPr lang="en-US" sz="1100" b="1"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t>M: </a:t>
            </a:r>
            <a:r>
              <a:rPr lang="en-US" sz="1100" b="1"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07811 343109</a:t>
            </a:r>
          </a:p>
          <a:p>
            <a:r>
              <a:rPr lang="en-US" sz="1100" b="1" dirty="0">
                <a:solidFill>
                  <a:srgbClr val="FFE30E"/>
                </a:solidFill>
                <a:latin typeface="ROBOTO CONDENSED LIGHT" panose="02000000000000000000" pitchFamily="2" charset="0"/>
                <a:ea typeface="ROBOTO CONDENSED LIGHT" panose="02000000000000000000" pitchFamily="2" charset="0"/>
                <a:cs typeface="ROBOTO CONDENSED LIGHT" panose="02000000000000000000" pitchFamily="2" charset="0"/>
              </a:rPr>
              <a:t>E: </a:t>
            </a:r>
            <a:r>
              <a:rPr lang="en-GB" sz="1100" b="1"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sean</a:t>
            </a:r>
            <a:r>
              <a:rPr lang="en-GB" sz="1100" b="1"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@owenisherwood.</a:t>
            </a:r>
            <a:r>
              <a:rPr lang="en-GB" sz="1050" b="1"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com</a:t>
            </a:r>
            <a:endParaRPr lang="en-US" sz="1050" b="1"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p>
            <a:endParaRPr lang="en-US" sz="1050" b="1"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pic>
        <p:nvPicPr>
          <p:cNvPr id="4" name="Picture 3">
            <a:extLst>
              <a:ext uri="{FF2B5EF4-FFF2-40B4-BE49-F238E27FC236}">
                <a16:creationId xmlns:a16="http://schemas.microsoft.com/office/drawing/2014/main" id="{89AABBBC-95CB-4698-8684-A0A13277352E}"/>
              </a:ext>
            </a:extLst>
          </p:cNvPr>
          <p:cNvPicPr>
            <a:picLocks noChangeAspect="1"/>
          </p:cNvPicPr>
          <p:nvPr/>
        </p:nvPicPr>
        <p:blipFill>
          <a:blip r:embed="rId3"/>
          <a:srcRect/>
          <a:stretch/>
        </p:blipFill>
        <p:spPr>
          <a:xfrm>
            <a:off x="3934685" y="258531"/>
            <a:ext cx="6493886" cy="2837850"/>
          </a:xfrm>
          <a:prstGeom prst="rect">
            <a:avLst/>
          </a:prstGeom>
        </p:spPr>
      </p:pic>
      <p:pic>
        <p:nvPicPr>
          <p:cNvPr id="6" name="Picture 5">
            <a:extLst>
              <a:ext uri="{FF2B5EF4-FFF2-40B4-BE49-F238E27FC236}">
                <a16:creationId xmlns:a16="http://schemas.microsoft.com/office/drawing/2014/main" id="{987FF11C-636E-413C-AC66-23BFF4F5E75C}"/>
              </a:ext>
            </a:extLst>
          </p:cNvPr>
          <p:cNvPicPr>
            <a:picLocks noChangeAspect="1"/>
          </p:cNvPicPr>
          <p:nvPr/>
        </p:nvPicPr>
        <p:blipFill>
          <a:blip r:embed="rId4"/>
          <a:srcRect/>
          <a:stretch/>
        </p:blipFill>
        <p:spPr>
          <a:xfrm>
            <a:off x="3914709" y="3268980"/>
            <a:ext cx="3254576" cy="2440932"/>
          </a:xfrm>
          <a:prstGeom prst="rect">
            <a:avLst/>
          </a:prstGeom>
        </p:spPr>
      </p:pic>
      <p:pic>
        <p:nvPicPr>
          <p:cNvPr id="8" name="Picture 7">
            <a:extLst>
              <a:ext uri="{FF2B5EF4-FFF2-40B4-BE49-F238E27FC236}">
                <a16:creationId xmlns:a16="http://schemas.microsoft.com/office/drawing/2014/main" id="{D21DF1C7-A463-4BBB-A055-830B032E275A}"/>
              </a:ext>
            </a:extLst>
          </p:cNvPr>
          <p:cNvPicPr>
            <a:picLocks noChangeAspect="1"/>
          </p:cNvPicPr>
          <p:nvPr/>
        </p:nvPicPr>
        <p:blipFill rotWithShape="1">
          <a:blip r:embed="rId5"/>
          <a:srcRect l="9989" t="16011" r="-3462" b="2402"/>
          <a:stretch/>
        </p:blipFill>
        <p:spPr>
          <a:xfrm>
            <a:off x="7226735" y="3277898"/>
            <a:ext cx="3366686" cy="2440931"/>
          </a:xfrm>
          <a:prstGeom prst="rect">
            <a:avLst/>
          </a:prstGeom>
        </p:spPr>
      </p:pic>
    </p:spTree>
    <p:extLst>
      <p:ext uri="{BB962C8B-B14F-4D97-AF65-F5344CB8AC3E}">
        <p14:creationId xmlns:p14="http://schemas.microsoft.com/office/powerpoint/2010/main" val="22568010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4c8d095-a3ea-4b1f-8fb4-ccec1b8b03b7">
      <Terms xmlns="http://schemas.microsoft.com/office/infopath/2007/PartnerControls"/>
    </lcf76f155ced4ddcb4097134ff3c332f>
    <TaxCatchAll xmlns="7ea944f2-5e95-461d-9d68-aae2db3c209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3601FF87080D44A827F7BBAB328062" ma:contentTypeVersion="18" ma:contentTypeDescription="Create a new document." ma:contentTypeScope="" ma:versionID="9c8f2c4d8996d8351af257f1326696d2">
  <xsd:schema xmlns:xsd="http://www.w3.org/2001/XMLSchema" xmlns:xs="http://www.w3.org/2001/XMLSchema" xmlns:p="http://schemas.microsoft.com/office/2006/metadata/properties" xmlns:ns2="34c8d095-a3ea-4b1f-8fb4-ccec1b8b03b7" xmlns:ns3="7ea944f2-5e95-461d-9d68-aae2db3c2099" targetNamespace="http://schemas.microsoft.com/office/2006/metadata/properties" ma:root="true" ma:fieldsID="276f4e21d456cdc17ba1de7a861870ed" ns2:_="" ns3:_="">
    <xsd:import namespace="34c8d095-a3ea-4b1f-8fb4-ccec1b8b03b7"/>
    <xsd:import namespace="7ea944f2-5e95-461d-9d68-aae2db3c209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c8d095-a3ea-4b1f-8fb4-ccec1b8b03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7e1446a-5032-4839-8e8a-1e10f60466e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ea944f2-5e95-461d-9d68-aae2db3c209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d4015cc-b9a7-4851-bbe7-ff6843a74224}" ma:internalName="TaxCatchAll" ma:showField="CatchAllData" ma:web="7ea944f2-5e95-461d-9d68-aae2db3c20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94FFE5-B76F-4EEA-8CBF-446963C02AF7}">
  <ds:schemaRefs>
    <ds:schemaRef ds:uri="http://purl.org/dc/dcmitype/"/>
    <ds:schemaRef ds:uri="http://schemas.microsoft.com/office/infopath/2007/PartnerControls"/>
    <ds:schemaRef ds:uri="http://purl.org/dc/elements/1.1/"/>
    <ds:schemaRef ds:uri="http://schemas.microsoft.com/office/2006/documentManagement/types"/>
    <ds:schemaRef ds:uri="34c8d095-a3ea-4b1f-8fb4-ccec1b8b03b7"/>
    <ds:schemaRef ds:uri="http://schemas.openxmlformats.org/package/2006/metadata/core-properties"/>
    <ds:schemaRef ds:uri="7ea944f2-5e95-461d-9d68-aae2db3c2099"/>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87DB7A21-D821-4BC9-AC29-5182525743B6}">
  <ds:schemaRefs>
    <ds:schemaRef ds:uri="http://schemas.microsoft.com/sharepoint/v3/contenttype/forms"/>
  </ds:schemaRefs>
</ds:datastoreItem>
</file>

<file path=customXml/itemProps3.xml><?xml version="1.0" encoding="utf-8"?>
<ds:datastoreItem xmlns:ds="http://schemas.openxmlformats.org/officeDocument/2006/customXml" ds:itemID="{61D7163F-74E8-4AC0-AE7F-18F74A37F7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c8d095-a3ea-4b1f-8fb4-ccec1b8b03b7"/>
    <ds:schemaRef ds:uri="7ea944f2-5e95-461d-9d68-aae2db3c20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288</Words>
  <Application>Microsoft Office PowerPoint</Application>
  <PresentationFormat>Custom</PresentationFormat>
  <Paragraphs>27</Paragraphs>
  <Slides>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Arial</vt:lpstr>
      <vt:lpstr>Calibri</vt:lpstr>
      <vt:lpstr>Calibri Light</vt:lpstr>
      <vt:lpstr>Roboto</vt:lpstr>
      <vt:lpstr>Roboto Condensed Light</vt:lpstr>
      <vt:lpstr>Roboto Condensed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Hogg</dc:creator>
  <cp:lastModifiedBy>Charlotte</cp:lastModifiedBy>
  <cp:revision>41</cp:revision>
  <dcterms:created xsi:type="dcterms:W3CDTF">2019-12-19T15:48:59Z</dcterms:created>
  <dcterms:modified xsi:type="dcterms:W3CDTF">2024-03-21T15:49:22Z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0x010100793601FF87080D44A827F7BBAB328062</vt:lpwstr>
  </property>
</Properties>
</file>