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customXml/itemProps69.xml" ContentType="application/vnd.openxmlformats-officedocument.customXmlProperties+xml"/>
  <Override PartName="/customXml/itemProps70.xml" ContentType="application/vnd.openxmlformats-officedocument.customXmlProperties+xml"/>
  <Override PartName="/customXml/itemProps71.xml" ContentType="application/vnd.openxmlformats-officedocument.customXmlProperties+xml"/>
  <Override PartName="/customXml/itemProps72.xml" ContentType="application/vnd.openxmlformats-officedocument.customXmlProperties+xml"/>
  <Override PartName="/customXml/itemProps73.xml" ContentType="application/vnd.openxmlformats-officedocument.customXmlProperties+xml"/>
  <Override PartName="/customXml/itemProps74.xml" ContentType="application/vnd.openxmlformats-officedocument.customXmlProperties+xml"/>
  <Override PartName="/customXml/itemProps75.xml" ContentType="application/vnd.openxmlformats-officedocument.customXmlProperties+xml"/>
  <Override PartName="/customXml/itemProps76.xml" ContentType="application/vnd.openxmlformats-officedocument.customXmlProperties+xml"/>
  <Override PartName="/customXml/itemProps77.xml" ContentType="application/vnd.openxmlformats-officedocument.customXmlProperties+xml"/>
  <Override PartName="/customXml/itemProps78.xml" ContentType="application/vnd.openxmlformats-officedocument.customXmlProperties+xml"/>
  <Override PartName="/customXml/itemProps79.xml" ContentType="application/vnd.openxmlformats-officedocument.customXmlProperties+xml"/>
  <Override PartName="/customXml/itemProps80.xml" ContentType="application/vnd.openxmlformats-officedocument.customXmlProperties+xml"/>
  <Override PartName="/customXml/itemProps81.xml" ContentType="application/vnd.openxmlformats-officedocument.customXmlProperties+xml"/>
  <Override PartName="/customXml/itemProps82.xml" ContentType="application/vnd.openxmlformats-officedocument.customXmlProperties+xml"/>
  <Override PartName="/customXml/itemProps83.xml" ContentType="application/vnd.openxmlformats-officedocument.customXmlProperties+xml"/>
  <Override PartName="/customXml/itemProps84.xml" ContentType="application/vnd.openxmlformats-officedocument.customXmlProperties+xml"/>
  <Override PartName="/customXml/itemProps8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86"/>
  </p:sldMasterIdLst>
  <p:notesMasterIdLst>
    <p:notesMasterId r:id="rId90"/>
  </p:notesMasterIdLst>
  <p:handoutMasterIdLst>
    <p:handoutMasterId r:id="rId91"/>
  </p:handoutMasterIdLst>
  <p:sldIdLst>
    <p:sldId id="333" r:id="rId87"/>
    <p:sldId id="346" r:id="rId88"/>
    <p:sldId id="256" r:id="rId89"/>
  </p:sldIdLst>
  <p:sldSz cx="10728325" cy="7589838"/>
  <p:notesSz cx="6858000" cy="9144000"/>
  <p:embeddedFontLst>
    <p:embeddedFont>
      <p:font typeface="Calibri" panose="020F0502020204030204" pitchFamily="34" charset="0"/>
      <p:regular r:id="rId92"/>
      <p:bold r:id="rId93"/>
      <p:italic r:id="rId94"/>
      <p:boldItalic r:id="rId95"/>
    </p:embeddedFont>
    <p:embeddedFont>
      <p:font typeface="GeoSlab703 Md BT" panose="02060703020205020403" pitchFamily="18" charset="0"/>
      <p:bold r:id="rId96"/>
      <p:boldItalic r:id="rId97"/>
    </p:embeddedFont>
    <p:embeddedFont>
      <p:font typeface="Open Sans" panose="020B0606030504020204" pitchFamily="34" charset="0"/>
      <p:regular r:id="rId98"/>
      <p:bold r:id="rId99"/>
      <p:italic r:id="rId100"/>
      <p:boldItalic r:id="rId101"/>
    </p:embeddedFont>
    <p:embeddedFont>
      <p:font typeface="Open Sans SemiBold" panose="020B0706030804020204" pitchFamily="34" charset="0"/>
      <p:bold r:id="rId102"/>
      <p:boldItalic r:id="rId103"/>
    </p:embeddedFont>
  </p:embeddedFontLst>
  <p:custDataLst>
    <p:tags r:id="rId10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379" userDrawn="1">
          <p15:clr>
            <a:srgbClr val="A4A3A4"/>
          </p15:clr>
        </p15:guide>
        <p15:guide id="3" orient="horz" pos="239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8C9C4"/>
    <a:srgbClr val="B5B6AF"/>
    <a:srgbClr val="353F52"/>
    <a:srgbClr val="FCE2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795" autoAdjust="0"/>
    <p:restoredTop sz="94660"/>
  </p:normalViewPr>
  <p:slideViewPr>
    <p:cSldViewPr snapToGrid="0">
      <p:cViewPr varScale="1">
        <p:scale>
          <a:sx n="147" d="100"/>
          <a:sy n="147" d="100"/>
        </p:scale>
        <p:origin x="1212" y="126"/>
      </p:cViewPr>
      <p:guideLst>
        <p:guide pos="3379"/>
        <p:guide orient="horz" pos="2391"/>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66" d="100"/>
          <a:sy n="66" d="100"/>
        </p:scale>
        <p:origin x="3134" y="2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customXml" Target="../customXml/item26.xml"/><Relationship Id="rId21" Type="http://schemas.openxmlformats.org/officeDocument/2006/relationships/customXml" Target="../customXml/item21.xml"/><Relationship Id="rId42" Type="http://schemas.openxmlformats.org/officeDocument/2006/relationships/customXml" Target="../customXml/item42.xml"/><Relationship Id="rId47" Type="http://schemas.openxmlformats.org/officeDocument/2006/relationships/customXml" Target="../customXml/item47.xml"/><Relationship Id="rId63" Type="http://schemas.openxmlformats.org/officeDocument/2006/relationships/customXml" Target="../customXml/item63.xml"/><Relationship Id="rId68" Type="http://schemas.openxmlformats.org/officeDocument/2006/relationships/customXml" Target="../customXml/item68.xml"/><Relationship Id="rId84" Type="http://schemas.openxmlformats.org/officeDocument/2006/relationships/customXml" Target="../customXml/item84.xml"/><Relationship Id="rId89" Type="http://schemas.openxmlformats.org/officeDocument/2006/relationships/slide" Target="slides/slide3.xml"/><Relationship Id="rId16" Type="http://schemas.openxmlformats.org/officeDocument/2006/relationships/customXml" Target="../customXml/item16.xml"/><Relationship Id="rId107" Type="http://schemas.openxmlformats.org/officeDocument/2006/relationships/theme" Target="theme/theme1.xml"/><Relationship Id="rId11" Type="http://schemas.openxmlformats.org/officeDocument/2006/relationships/customXml" Target="../customXml/item11.xml"/><Relationship Id="rId32" Type="http://schemas.openxmlformats.org/officeDocument/2006/relationships/customXml" Target="../customXml/item32.xml"/><Relationship Id="rId37" Type="http://schemas.openxmlformats.org/officeDocument/2006/relationships/customXml" Target="../customXml/item37.xml"/><Relationship Id="rId53" Type="http://schemas.openxmlformats.org/officeDocument/2006/relationships/customXml" Target="../customXml/item53.xml"/><Relationship Id="rId58" Type="http://schemas.openxmlformats.org/officeDocument/2006/relationships/customXml" Target="../customXml/item58.xml"/><Relationship Id="rId74" Type="http://schemas.openxmlformats.org/officeDocument/2006/relationships/customXml" Target="../customXml/item74.xml"/><Relationship Id="rId79" Type="http://schemas.openxmlformats.org/officeDocument/2006/relationships/customXml" Target="../customXml/item79.xml"/><Relationship Id="rId102" Type="http://schemas.openxmlformats.org/officeDocument/2006/relationships/font" Target="fonts/font11.fntdata"/><Relationship Id="rId5" Type="http://schemas.openxmlformats.org/officeDocument/2006/relationships/customXml" Target="../customXml/item5.xml"/><Relationship Id="rId90" Type="http://schemas.openxmlformats.org/officeDocument/2006/relationships/notesMaster" Target="notesMasters/notesMaster1.xml"/><Relationship Id="rId95" Type="http://schemas.openxmlformats.org/officeDocument/2006/relationships/font" Target="fonts/font4.fntdata"/><Relationship Id="rId22" Type="http://schemas.openxmlformats.org/officeDocument/2006/relationships/customXml" Target="../customXml/item22.xml"/><Relationship Id="rId27" Type="http://schemas.openxmlformats.org/officeDocument/2006/relationships/customXml" Target="../customXml/item27.xml"/><Relationship Id="rId43" Type="http://schemas.openxmlformats.org/officeDocument/2006/relationships/customXml" Target="../customXml/item43.xml"/><Relationship Id="rId48" Type="http://schemas.openxmlformats.org/officeDocument/2006/relationships/customXml" Target="../customXml/item48.xml"/><Relationship Id="rId64" Type="http://schemas.openxmlformats.org/officeDocument/2006/relationships/customXml" Target="../customXml/item64.xml"/><Relationship Id="rId69" Type="http://schemas.openxmlformats.org/officeDocument/2006/relationships/customXml" Target="../customXml/item69.xml"/><Relationship Id="rId80" Type="http://schemas.openxmlformats.org/officeDocument/2006/relationships/customXml" Target="../customXml/item80.xml"/><Relationship Id="rId85" Type="http://schemas.openxmlformats.org/officeDocument/2006/relationships/customXml" Target="../customXml/item85.xml"/><Relationship Id="rId12" Type="http://schemas.openxmlformats.org/officeDocument/2006/relationships/customXml" Target="../customXml/item12.xml"/><Relationship Id="rId17" Type="http://schemas.openxmlformats.org/officeDocument/2006/relationships/customXml" Target="../customXml/item17.xml"/><Relationship Id="rId33" Type="http://schemas.openxmlformats.org/officeDocument/2006/relationships/customXml" Target="../customXml/item33.xml"/><Relationship Id="rId38" Type="http://schemas.openxmlformats.org/officeDocument/2006/relationships/customXml" Target="../customXml/item38.xml"/><Relationship Id="rId59" Type="http://schemas.openxmlformats.org/officeDocument/2006/relationships/customXml" Target="../customXml/item59.xml"/><Relationship Id="rId103" Type="http://schemas.openxmlformats.org/officeDocument/2006/relationships/font" Target="fonts/font12.fntdata"/><Relationship Id="rId108" Type="http://schemas.openxmlformats.org/officeDocument/2006/relationships/tableStyles" Target="tableStyles.xml"/><Relationship Id="rId20" Type="http://schemas.openxmlformats.org/officeDocument/2006/relationships/customXml" Target="../customXml/item20.xml"/><Relationship Id="rId41" Type="http://schemas.openxmlformats.org/officeDocument/2006/relationships/customXml" Target="../customXml/item41.xml"/><Relationship Id="rId54" Type="http://schemas.openxmlformats.org/officeDocument/2006/relationships/customXml" Target="../customXml/item54.xml"/><Relationship Id="rId62" Type="http://schemas.openxmlformats.org/officeDocument/2006/relationships/customXml" Target="../customXml/item62.xml"/><Relationship Id="rId70" Type="http://schemas.openxmlformats.org/officeDocument/2006/relationships/customXml" Target="../customXml/item70.xml"/><Relationship Id="rId75" Type="http://schemas.openxmlformats.org/officeDocument/2006/relationships/customXml" Target="../customXml/item75.xml"/><Relationship Id="rId83" Type="http://schemas.openxmlformats.org/officeDocument/2006/relationships/customXml" Target="../customXml/item83.xml"/><Relationship Id="rId88" Type="http://schemas.openxmlformats.org/officeDocument/2006/relationships/slide" Target="slides/slide2.xml"/><Relationship Id="rId91" Type="http://schemas.openxmlformats.org/officeDocument/2006/relationships/handoutMaster" Target="handoutMasters/handoutMaster1.xml"/><Relationship Id="rId96"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openxmlformats.org/officeDocument/2006/relationships/customXml" Target="../customXml/item49.xml"/><Relationship Id="rId57" Type="http://schemas.openxmlformats.org/officeDocument/2006/relationships/customXml" Target="../customXml/item57.xml"/><Relationship Id="rId106" Type="http://schemas.openxmlformats.org/officeDocument/2006/relationships/viewProps" Target="viewProps.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customXml" Target="../customXml/item44.xml"/><Relationship Id="rId52" Type="http://schemas.openxmlformats.org/officeDocument/2006/relationships/customXml" Target="../customXml/item52.xml"/><Relationship Id="rId60" Type="http://schemas.openxmlformats.org/officeDocument/2006/relationships/customXml" Target="../customXml/item60.xml"/><Relationship Id="rId65" Type="http://schemas.openxmlformats.org/officeDocument/2006/relationships/customXml" Target="../customXml/item65.xml"/><Relationship Id="rId73" Type="http://schemas.openxmlformats.org/officeDocument/2006/relationships/customXml" Target="../customXml/item73.xml"/><Relationship Id="rId78" Type="http://schemas.openxmlformats.org/officeDocument/2006/relationships/customXml" Target="../customXml/item78.xml"/><Relationship Id="rId81" Type="http://schemas.openxmlformats.org/officeDocument/2006/relationships/customXml" Target="../customXml/item81.xml"/><Relationship Id="rId86" Type="http://schemas.openxmlformats.org/officeDocument/2006/relationships/slideMaster" Target="slideMasters/slideMaster1.xml"/><Relationship Id="rId94" Type="http://schemas.openxmlformats.org/officeDocument/2006/relationships/font" Target="fonts/font3.fntdata"/><Relationship Id="rId99" Type="http://schemas.openxmlformats.org/officeDocument/2006/relationships/font" Target="fonts/font8.fntdata"/><Relationship Id="rId101" Type="http://schemas.openxmlformats.org/officeDocument/2006/relationships/font" Target="fonts/font10.fntdata"/><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customXml" Target="../customXml/item39.xml"/><Relationship Id="rId34" Type="http://schemas.openxmlformats.org/officeDocument/2006/relationships/customXml" Target="../customXml/item34.xml"/><Relationship Id="rId50" Type="http://schemas.openxmlformats.org/officeDocument/2006/relationships/customXml" Target="../customXml/item50.xml"/><Relationship Id="rId55" Type="http://schemas.openxmlformats.org/officeDocument/2006/relationships/customXml" Target="../customXml/item55.xml"/><Relationship Id="rId76" Type="http://schemas.openxmlformats.org/officeDocument/2006/relationships/customXml" Target="../customXml/item76.xml"/><Relationship Id="rId97" Type="http://schemas.openxmlformats.org/officeDocument/2006/relationships/font" Target="fonts/font6.fntdata"/><Relationship Id="rId104" Type="http://schemas.openxmlformats.org/officeDocument/2006/relationships/tags" Target="tags/tag1.xml"/><Relationship Id="rId7" Type="http://schemas.openxmlformats.org/officeDocument/2006/relationships/customXml" Target="../customXml/item7.xml"/><Relationship Id="rId71" Type="http://schemas.openxmlformats.org/officeDocument/2006/relationships/customXml" Target="../customXml/item71.xml"/><Relationship Id="rId92" Type="http://schemas.openxmlformats.org/officeDocument/2006/relationships/font" Target="fonts/font1.fntdata"/><Relationship Id="rId2" Type="http://schemas.openxmlformats.org/officeDocument/2006/relationships/customXml" Target="../customXml/item2.xml"/><Relationship Id="rId29" Type="http://schemas.openxmlformats.org/officeDocument/2006/relationships/customXml" Target="../customXml/item29.xml"/><Relationship Id="rId24" Type="http://schemas.openxmlformats.org/officeDocument/2006/relationships/customXml" Target="../customXml/item24.xml"/><Relationship Id="rId40" Type="http://schemas.openxmlformats.org/officeDocument/2006/relationships/customXml" Target="../customXml/item40.xml"/><Relationship Id="rId45" Type="http://schemas.openxmlformats.org/officeDocument/2006/relationships/customXml" Target="../customXml/item45.xml"/><Relationship Id="rId66" Type="http://schemas.openxmlformats.org/officeDocument/2006/relationships/customXml" Target="../customXml/item66.xml"/><Relationship Id="rId87" Type="http://schemas.openxmlformats.org/officeDocument/2006/relationships/slide" Target="slides/slide1.xml"/><Relationship Id="rId61" Type="http://schemas.openxmlformats.org/officeDocument/2006/relationships/customXml" Target="../customXml/item61.xml"/><Relationship Id="rId82" Type="http://schemas.openxmlformats.org/officeDocument/2006/relationships/customXml" Target="../customXml/item82.xml"/><Relationship Id="rId19" Type="http://schemas.openxmlformats.org/officeDocument/2006/relationships/customXml" Target="../customXml/item19.xml"/><Relationship Id="rId14" Type="http://schemas.openxmlformats.org/officeDocument/2006/relationships/customXml" Target="../customXml/item14.xml"/><Relationship Id="rId30" Type="http://schemas.openxmlformats.org/officeDocument/2006/relationships/customXml" Target="../customXml/item30.xml"/><Relationship Id="rId35" Type="http://schemas.openxmlformats.org/officeDocument/2006/relationships/customXml" Target="../customXml/item35.xml"/><Relationship Id="rId56" Type="http://schemas.openxmlformats.org/officeDocument/2006/relationships/customXml" Target="../customXml/item56.xml"/><Relationship Id="rId77" Type="http://schemas.openxmlformats.org/officeDocument/2006/relationships/customXml" Target="../customXml/item77.xml"/><Relationship Id="rId100" Type="http://schemas.openxmlformats.org/officeDocument/2006/relationships/font" Target="fonts/font9.fntdata"/><Relationship Id="rId105" Type="http://schemas.openxmlformats.org/officeDocument/2006/relationships/presProps" Target="presProps.xml"/><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customXml" Target="../customXml/item72.xml"/><Relationship Id="rId93" Type="http://schemas.openxmlformats.org/officeDocument/2006/relationships/font" Target="fonts/font2.fntdata"/><Relationship Id="rId98" Type="http://schemas.openxmlformats.org/officeDocument/2006/relationships/font" Target="fonts/font7.fntdata"/><Relationship Id="rId3" Type="http://schemas.openxmlformats.org/officeDocument/2006/relationships/customXml" Target="../customXml/item3.xml"/><Relationship Id="rId25" Type="http://schemas.openxmlformats.org/officeDocument/2006/relationships/customXml" Target="../customXml/item25.xml"/><Relationship Id="rId46" Type="http://schemas.openxmlformats.org/officeDocument/2006/relationships/customXml" Target="../customXml/item46.xml"/><Relationship Id="rId67" Type="http://schemas.openxmlformats.org/officeDocument/2006/relationships/customXml" Target="../customXml/item6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EAD013F-2A47-E445-AF97-B8A2C8AB4E87}" type="datetimeFigureOut">
              <a:rPr lang="en-US" smtClean="0"/>
              <a:t>5/16/2024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68F6C6-AE85-C645-A67A-F68527CD1C73}" type="slidenum">
              <a:rPr lang="en-US" smtClean="0"/>
              <a:t>‹#›</a:t>
            </a:fld>
            <a:endParaRPr lang="en-US" dirty="0"/>
          </a:p>
        </p:txBody>
      </p:sp>
    </p:spTree>
    <p:extLst>
      <p:ext uri="{BB962C8B-B14F-4D97-AF65-F5344CB8AC3E}">
        <p14:creationId xmlns:p14="http://schemas.microsoft.com/office/powerpoint/2010/main" val="4790610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ABF690-6176-1C43-8BC2-BCEFCBC13479}" type="datetimeFigureOut">
              <a:rPr lang="en-US" smtClean="0"/>
              <a:t>5/16/2024</a:t>
            </a:fld>
            <a:endParaRPr lang="en-US" dirty="0"/>
          </a:p>
        </p:txBody>
      </p:sp>
      <p:sp>
        <p:nvSpPr>
          <p:cNvPr id="4" name="Slide Image Placeholder 3"/>
          <p:cNvSpPr>
            <a:spLocks noGrp="1" noRot="1" noChangeAspect="1"/>
          </p:cNvSpPr>
          <p:nvPr>
            <p:ph type="sldImg" idx="2"/>
          </p:nvPr>
        </p:nvSpPr>
        <p:spPr>
          <a:xfrm>
            <a:off x="1247775" y="1143000"/>
            <a:ext cx="436245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93DD24-24F3-0145-90E6-42F560A3C044}" type="slidenum">
              <a:rPr lang="en-US" smtClean="0"/>
              <a:t>‹#›</a:t>
            </a:fld>
            <a:endParaRPr lang="en-US" dirty="0"/>
          </a:p>
        </p:txBody>
      </p:sp>
    </p:spTree>
    <p:extLst>
      <p:ext uri="{BB962C8B-B14F-4D97-AF65-F5344CB8AC3E}">
        <p14:creationId xmlns:p14="http://schemas.microsoft.com/office/powerpoint/2010/main" val="662807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340455C-1392-44C3-997F-DA1CA4CD2B02}"/>
              </a:ext>
            </a:extLst>
          </p:cNvPr>
          <p:cNvSpPr>
            <a:spLocks noGrp="1"/>
          </p:cNvSpPr>
          <p:nvPr>
            <p:ph type="body" sz="quarter" idx="10" hasCustomPrompt="1"/>
          </p:nvPr>
        </p:nvSpPr>
        <p:spPr>
          <a:xfrm>
            <a:off x="1072832" y="1150775"/>
            <a:ext cx="8581264" cy="2644144"/>
          </a:xfrm>
          <a:prstGeom prst="rect">
            <a:avLst/>
          </a:prstGeom>
        </p:spPr>
        <p:txBody>
          <a:bodyPr lIns="0" tIns="0" rIns="0" bIns="0">
            <a:noAutofit/>
          </a:bodyPr>
          <a:lstStyle>
            <a:lvl1pPr marL="0" indent="0">
              <a:buNone/>
              <a:defRPr sz="8854">
                <a:solidFill>
                  <a:schemeClr val="tx1"/>
                </a:solidFill>
                <a:latin typeface="+mj-lt"/>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dirty="0"/>
              <a:t>Click to add title</a:t>
            </a:r>
            <a:endParaRPr lang="en-GB"/>
          </a:p>
        </p:txBody>
      </p:sp>
      <p:sp>
        <p:nvSpPr>
          <p:cNvPr id="7" name="Text Placeholder 6">
            <a:extLst>
              <a:ext uri="{FF2B5EF4-FFF2-40B4-BE49-F238E27FC236}">
                <a16:creationId xmlns:a16="http://schemas.microsoft.com/office/drawing/2014/main" id="{A6B46C67-10BC-40FE-A687-6DD815DF1D7C}"/>
              </a:ext>
            </a:extLst>
          </p:cNvPr>
          <p:cNvSpPr>
            <a:spLocks noGrp="1"/>
          </p:cNvSpPr>
          <p:nvPr>
            <p:ph type="body" sz="quarter" idx="11" hasCustomPrompt="1"/>
          </p:nvPr>
        </p:nvSpPr>
        <p:spPr>
          <a:xfrm>
            <a:off x="1072832" y="4208170"/>
            <a:ext cx="5688017" cy="1761480"/>
          </a:xfrm>
          <a:prstGeom prst="rect">
            <a:avLst/>
          </a:prstGeom>
        </p:spPr>
        <p:txBody>
          <a:bodyPr lIns="0" tIns="0" rIns="0" bIns="0">
            <a:noAutofit/>
          </a:bodyPr>
          <a:lstStyle>
            <a:lvl1pPr marL="0" indent="0">
              <a:buNone/>
              <a:defRPr/>
            </a:lvl1pPr>
            <a:lvl2pPr marL="505983" indent="0">
              <a:buNone/>
              <a:defRPr/>
            </a:lvl2pPr>
            <a:lvl3pPr marL="1011966" indent="0">
              <a:buNone/>
              <a:defRPr/>
            </a:lvl3pPr>
            <a:lvl4pPr marL="1517950" indent="0">
              <a:buNone/>
              <a:defRPr/>
            </a:lvl4pPr>
            <a:lvl5pPr marL="0" indent="0" algn="l">
              <a:buNone/>
              <a:defRPr sz="3541">
                <a:solidFill>
                  <a:schemeClr val="tx1"/>
                </a:solidFill>
              </a:defRPr>
            </a:lvl5pPr>
          </a:lstStyle>
          <a:p>
            <a:pPr lvl="4"/>
            <a:r>
              <a:rPr lang="en-GB" dirty="0"/>
              <a:t>Add sub heading / presenter</a:t>
            </a:r>
            <a:endParaRPr lang="en-GB"/>
          </a:p>
        </p:txBody>
      </p:sp>
      <p:sp>
        <p:nvSpPr>
          <p:cNvPr id="2" name="Guides" hidden="1">
            <a:extLst>
              <a:ext uri="{FF2B5EF4-FFF2-40B4-BE49-F238E27FC236}">
                <a16:creationId xmlns:a16="http://schemas.microsoft.com/office/drawing/2014/main" id="{49E55373-3CD7-421E-ABBB-FEC33B440A37}"/>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pic>
        <p:nvPicPr>
          <p:cNvPr id="1945717142" name="AYIMLogo" descr="{&quot;templafy&quot;:{&quot;id&quot;:&quot;1ab03f26-32c8-41e2-ab6b-d7b726481c4d&quot;}}" hidden="1"/>
          <p:cNvPicPr>
            <a:picLocks noChangeAspect="1"/>
          </p:cNvPicPr>
          <p:nvPr/>
        </p:nvPicPr>
        <p:blipFill>
          <a:blip r:embed="rId3"/>
          <a:stretch>
            <a:fillRect/>
          </a:stretch>
        </p:blipFill>
        <p:spPr>
          <a:xfrm>
            <a:off x="7771996" y="6275146"/>
            <a:ext cx="1202919" cy="916358"/>
          </a:xfrm>
          <a:prstGeom prst="rect">
            <a:avLst/>
          </a:prstGeom>
        </p:spPr>
      </p:pic>
    </p:spTree>
    <p:extLst>
      <p:ext uri="{BB962C8B-B14F-4D97-AF65-F5344CB8AC3E}">
        <p14:creationId xmlns:p14="http://schemas.microsoft.com/office/powerpoint/2010/main" val="3435585152"/>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Large Picture_Overlay">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6C4D22B1-285F-46A1-9EA6-2FCA8884D315}"/>
              </a:ext>
            </a:extLst>
          </p:cNvPr>
          <p:cNvSpPr>
            <a:spLocks noGrp="1"/>
          </p:cNvSpPr>
          <p:nvPr>
            <p:ph type="body" sz="quarter" idx="13" hasCustomPrompt="1"/>
          </p:nvPr>
        </p:nvSpPr>
        <p:spPr>
          <a:xfrm>
            <a:off x="1" y="-2"/>
            <a:ext cx="10728324" cy="5594522"/>
          </a:xfrm>
          <a:solidFill>
            <a:schemeClr val="tx1">
              <a:alpha val="72000"/>
            </a:schemeClr>
          </a:solidFill>
        </p:spPr>
        <p:txBody>
          <a:bodyPr/>
          <a:lstStyle>
            <a:lvl1pPr marL="0" indent="0">
              <a:buNone/>
              <a:defRPr/>
            </a:lvl1pPr>
            <a:lvl2pPr marL="0" indent="0">
              <a:buNone/>
              <a:defRPr/>
            </a:lvl2pPr>
            <a:lvl3pPr marL="200285" indent="0">
              <a:buNone/>
              <a:defRPr/>
            </a:lvl3pPr>
            <a:lvl4pPr marL="400570" indent="0">
              <a:buNone/>
              <a:defRPr/>
            </a:lvl4pPr>
            <a:lvl5pPr marL="592071" indent="0">
              <a:buNone/>
              <a:defRPr/>
            </a:lvl5pPr>
          </a:lstStyle>
          <a:p>
            <a:pPr lvl="0"/>
            <a:r>
              <a:rPr lang="en-GB" dirty="0"/>
              <a:t> </a:t>
            </a:r>
            <a:endParaRPr lang="en-GB"/>
          </a:p>
        </p:txBody>
      </p:sp>
      <p:sp>
        <p:nvSpPr>
          <p:cNvPr id="5" name="Text Placeholder 4">
            <a:extLst>
              <a:ext uri="{FF2B5EF4-FFF2-40B4-BE49-F238E27FC236}">
                <a16:creationId xmlns:a16="http://schemas.microsoft.com/office/drawing/2014/main" id="{8340455C-1392-44C3-997F-DA1CA4CD2B02}"/>
              </a:ext>
            </a:extLst>
          </p:cNvPr>
          <p:cNvSpPr>
            <a:spLocks noGrp="1"/>
          </p:cNvSpPr>
          <p:nvPr>
            <p:ph type="body" sz="quarter" idx="10" hasCustomPrompt="1"/>
          </p:nvPr>
        </p:nvSpPr>
        <p:spPr>
          <a:xfrm>
            <a:off x="1072832" y="1150775"/>
            <a:ext cx="8581264" cy="2644144"/>
          </a:xfrm>
          <a:prstGeom prst="rect">
            <a:avLst/>
          </a:prstGeom>
        </p:spPr>
        <p:txBody>
          <a:bodyPr lIns="0" tIns="0" rIns="0" bIns="0">
            <a:noAutofit/>
          </a:bodyPr>
          <a:lstStyle>
            <a:lvl1pPr marL="0" indent="0">
              <a:buNone/>
              <a:defRPr sz="8854">
                <a:solidFill>
                  <a:schemeClr val="bg1"/>
                </a:solidFill>
                <a:latin typeface="+mj-lt"/>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dirty="0"/>
              <a:t>Click to add title</a:t>
            </a:r>
            <a:endParaRPr lang="en-GB"/>
          </a:p>
        </p:txBody>
      </p:sp>
      <p:sp>
        <p:nvSpPr>
          <p:cNvPr id="2" name="Guides" hidden="1">
            <a:extLst>
              <a:ext uri="{FF2B5EF4-FFF2-40B4-BE49-F238E27FC236}">
                <a16:creationId xmlns:a16="http://schemas.microsoft.com/office/drawing/2014/main" id="{4E5D4448-38BE-4FDE-A7E4-3E9C4C1A8571}"/>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8" name="Picture Placeholder 3">
            <a:extLst>
              <a:ext uri="{FF2B5EF4-FFF2-40B4-BE49-F238E27FC236}">
                <a16:creationId xmlns:a16="http://schemas.microsoft.com/office/drawing/2014/main" id="{B26A7E36-6F6F-4854-800D-B40882CAF8C5}"/>
              </a:ext>
            </a:extLst>
          </p:cNvPr>
          <p:cNvSpPr>
            <a:spLocks noGrp="1"/>
          </p:cNvSpPr>
          <p:nvPr>
            <p:ph type="pic" sz="quarter" idx="12" hasCustomPrompt="1"/>
          </p:nvPr>
        </p:nvSpPr>
        <p:spPr>
          <a:xfrm>
            <a:off x="1" y="-3"/>
            <a:ext cx="10728324" cy="5594522"/>
          </a:xfrm>
          <a:prstGeom prst="rect">
            <a:avLst/>
          </a:prstGeom>
          <a:solidFill>
            <a:schemeClr val="bg1">
              <a:lumMod val="85000"/>
            </a:schemeClr>
          </a:solidFill>
        </p:spPr>
        <p:txBody>
          <a:bodyPr wrap="square" tIns="432000" anchor="t" anchorCtr="0">
            <a:noAutofit/>
          </a:bodyPr>
          <a:lstStyle>
            <a:lvl1pPr marL="0" indent="0" algn="ctr">
              <a:buNone/>
              <a:defRPr sz="1771" b="1"/>
            </a:lvl1pPr>
          </a:lstStyle>
          <a:p>
            <a:r>
              <a:rPr lang="en-GB" dirty="0"/>
              <a:t>Select placeholder | insert image | send to back</a:t>
            </a:r>
          </a:p>
        </p:txBody>
      </p:sp>
      <p:pic>
        <p:nvPicPr>
          <p:cNvPr id="634465518" name="AYIMLogo" descr="{&quot;templafy&quot;:{&quot;id&quot;:&quot;73d7c9f9-7fe6-41ae-a1d7-294cd12c8593&quot;}}" hidden="1"/>
          <p:cNvPicPr>
            <a:picLocks noChangeAspect="1"/>
          </p:cNvPicPr>
          <p:nvPr/>
        </p:nvPicPr>
        <p:blipFill>
          <a:blip r:embed="rId3"/>
          <a:stretch>
            <a:fillRect/>
          </a:stretch>
        </p:blipFill>
        <p:spPr>
          <a:xfrm>
            <a:off x="7771996" y="6275146"/>
            <a:ext cx="1202919" cy="916358"/>
          </a:xfrm>
          <a:prstGeom prst="rect">
            <a:avLst/>
          </a:prstGeom>
        </p:spPr>
      </p:pic>
    </p:spTree>
    <p:extLst>
      <p:ext uri="{BB962C8B-B14F-4D97-AF65-F5344CB8AC3E}">
        <p14:creationId xmlns:p14="http://schemas.microsoft.com/office/powerpoint/2010/main" val="435570278"/>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65" userDrawn="1">
          <p15:clr>
            <a:srgbClr val="FF96FF"/>
          </p15:clr>
        </p15:guide>
        <p15:guide id="6" pos="6081" userDrawn="1">
          <p15:clr>
            <a:srgbClr val="FF96FF"/>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_Large Picture_Black">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2EF1BF94-7E17-41E5-9AC2-437B28491309}"/>
              </a:ext>
            </a:extLst>
          </p:cNvPr>
          <p:cNvSpPr>
            <a:spLocks noGrp="1"/>
          </p:cNvSpPr>
          <p:nvPr>
            <p:ph type="pic" sz="quarter" idx="17" hasCustomPrompt="1"/>
          </p:nvPr>
        </p:nvSpPr>
        <p:spPr>
          <a:xfrm>
            <a:off x="0" y="-2"/>
            <a:ext cx="10728325" cy="5594521"/>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5" name="Text Placeholder 4">
            <a:extLst>
              <a:ext uri="{FF2B5EF4-FFF2-40B4-BE49-F238E27FC236}">
                <a16:creationId xmlns:a16="http://schemas.microsoft.com/office/drawing/2014/main" id="{8340455C-1392-44C3-997F-DA1CA4CD2B02}"/>
              </a:ext>
            </a:extLst>
          </p:cNvPr>
          <p:cNvSpPr>
            <a:spLocks noGrp="1"/>
          </p:cNvSpPr>
          <p:nvPr>
            <p:ph type="body" sz="quarter" idx="10" hasCustomPrompt="1"/>
          </p:nvPr>
        </p:nvSpPr>
        <p:spPr>
          <a:xfrm>
            <a:off x="1072831" y="1150775"/>
            <a:ext cx="5419383" cy="2644144"/>
          </a:xfrm>
          <a:prstGeom prst="rect">
            <a:avLst/>
          </a:prstGeom>
        </p:spPr>
        <p:txBody>
          <a:bodyPr lIns="0" tIns="0" rIns="0" bIns="0">
            <a:noAutofit/>
          </a:bodyPr>
          <a:lstStyle>
            <a:lvl1pPr marL="0" indent="0">
              <a:buNone/>
              <a:defRPr sz="8854">
                <a:solidFill>
                  <a:schemeClr val="bg1"/>
                </a:solidFill>
                <a:highlight>
                  <a:srgbClr val="000000"/>
                </a:highlight>
                <a:latin typeface="+mj-lt"/>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dirty="0"/>
              <a:t>Click to add title</a:t>
            </a:r>
            <a:endParaRPr lang="en-GB"/>
          </a:p>
        </p:txBody>
      </p:sp>
      <p:sp>
        <p:nvSpPr>
          <p:cNvPr id="2" name="Guides" hidden="1">
            <a:extLst>
              <a:ext uri="{FF2B5EF4-FFF2-40B4-BE49-F238E27FC236}">
                <a16:creationId xmlns:a16="http://schemas.microsoft.com/office/drawing/2014/main" id="{4E5D4448-38BE-4FDE-A7E4-3E9C4C1A8571}"/>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pic>
        <p:nvPicPr>
          <p:cNvPr id="1926764580" name="AYIMLogo" descr="{&quot;templafy&quot;:{&quot;id&quot;:&quot;a325294e-7938-47d4-8bc6-0f46a2393169&quot;}}" hidden="1"/>
          <p:cNvPicPr>
            <a:picLocks noChangeAspect="1"/>
          </p:cNvPicPr>
          <p:nvPr/>
        </p:nvPicPr>
        <p:blipFill>
          <a:blip r:embed="rId3"/>
          <a:stretch>
            <a:fillRect/>
          </a:stretch>
        </p:blipFill>
        <p:spPr>
          <a:xfrm>
            <a:off x="7771996" y="6275146"/>
            <a:ext cx="1202919" cy="916358"/>
          </a:xfrm>
          <a:prstGeom prst="rect">
            <a:avLst/>
          </a:prstGeom>
        </p:spPr>
      </p:pic>
    </p:spTree>
    <p:extLst>
      <p:ext uri="{BB962C8B-B14F-4D97-AF65-F5344CB8AC3E}">
        <p14:creationId xmlns:p14="http://schemas.microsoft.com/office/powerpoint/2010/main" val="2182835001"/>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_Large Picture_White">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C605CCA1-1FAA-478A-8F7B-9E1DD5D7384C}"/>
              </a:ext>
            </a:extLst>
          </p:cNvPr>
          <p:cNvSpPr>
            <a:spLocks noGrp="1"/>
          </p:cNvSpPr>
          <p:nvPr>
            <p:ph type="pic" sz="quarter" idx="17" hasCustomPrompt="1"/>
          </p:nvPr>
        </p:nvSpPr>
        <p:spPr>
          <a:xfrm>
            <a:off x="0" y="-2"/>
            <a:ext cx="10728325" cy="5594521"/>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5" name="Text Placeholder 4">
            <a:extLst>
              <a:ext uri="{FF2B5EF4-FFF2-40B4-BE49-F238E27FC236}">
                <a16:creationId xmlns:a16="http://schemas.microsoft.com/office/drawing/2014/main" id="{8340455C-1392-44C3-997F-DA1CA4CD2B02}"/>
              </a:ext>
            </a:extLst>
          </p:cNvPr>
          <p:cNvSpPr>
            <a:spLocks noGrp="1"/>
          </p:cNvSpPr>
          <p:nvPr>
            <p:ph type="body" sz="quarter" idx="10" hasCustomPrompt="1"/>
          </p:nvPr>
        </p:nvSpPr>
        <p:spPr>
          <a:xfrm>
            <a:off x="1072832" y="1150775"/>
            <a:ext cx="5569263" cy="2644144"/>
          </a:xfrm>
          <a:prstGeom prst="rect">
            <a:avLst/>
          </a:prstGeom>
        </p:spPr>
        <p:txBody>
          <a:bodyPr lIns="0" tIns="0" rIns="0" bIns="0">
            <a:noAutofit/>
          </a:bodyPr>
          <a:lstStyle>
            <a:lvl1pPr marL="0" indent="0">
              <a:buNone/>
              <a:defRPr sz="8854">
                <a:solidFill>
                  <a:schemeClr val="tx1"/>
                </a:solidFill>
                <a:highlight>
                  <a:srgbClr val="FFFFFF"/>
                </a:highlight>
                <a:latin typeface="+mj-lt"/>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dirty="0"/>
              <a:t>Click to add title</a:t>
            </a:r>
            <a:endParaRPr lang="en-GB"/>
          </a:p>
        </p:txBody>
      </p:sp>
      <p:sp>
        <p:nvSpPr>
          <p:cNvPr id="2" name="Guides" hidden="1">
            <a:extLst>
              <a:ext uri="{FF2B5EF4-FFF2-40B4-BE49-F238E27FC236}">
                <a16:creationId xmlns:a16="http://schemas.microsoft.com/office/drawing/2014/main" id="{4E5D4448-38BE-4FDE-A7E4-3E9C4C1A8571}"/>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pic>
        <p:nvPicPr>
          <p:cNvPr id="2029898673" name="AYIMLogo" descr="{&quot;templafy&quot;:{&quot;id&quot;:&quot;e05bdfd6-5bc3-4eab-b348-325538688264&quot;}}" hidden="1"/>
          <p:cNvPicPr>
            <a:picLocks noChangeAspect="1"/>
          </p:cNvPicPr>
          <p:nvPr/>
        </p:nvPicPr>
        <p:blipFill>
          <a:blip r:embed="rId3"/>
          <a:stretch>
            <a:fillRect/>
          </a:stretch>
        </p:blipFill>
        <p:spPr>
          <a:xfrm>
            <a:off x="7771996" y="6275146"/>
            <a:ext cx="1202919" cy="916358"/>
          </a:xfrm>
          <a:prstGeom prst="rect">
            <a:avLst/>
          </a:prstGeom>
        </p:spPr>
      </p:pic>
    </p:spTree>
    <p:extLst>
      <p:ext uri="{BB962C8B-B14F-4D97-AF65-F5344CB8AC3E}">
        <p14:creationId xmlns:p14="http://schemas.microsoft.com/office/powerpoint/2010/main" val="2242545272"/>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_Large Picture_Title Bottom">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340455C-1392-44C3-997F-DA1CA4CD2B02}"/>
              </a:ext>
            </a:extLst>
          </p:cNvPr>
          <p:cNvSpPr>
            <a:spLocks noGrp="1"/>
          </p:cNvSpPr>
          <p:nvPr>
            <p:ph type="body" sz="quarter" idx="10" hasCustomPrompt="1"/>
          </p:nvPr>
        </p:nvSpPr>
        <p:spPr>
          <a:xfrm>
            <a:off x="510742" y="6501609"/>
            <a:ext cx="7261255" cy="624405"/>
          </a:xfrm>
          <a:prstGeom prst="rect">
            <a:avLst/>
          </a:prstGeom>
        </p:spPr>
        <p:txBody>
          <a:bodyPr lIns="0" tIns="0" rIns="0" bIns="0">
            <a:noAutofit/>
          </a:bodyPr>
          <a:lstStyle>
            <a:lvl1pPr marL="0" indent="0">
              <a:buNone/>
              <a:defRPr sz="4427">
                <a:solidFill>
                  <a:schemeClr val="tx1"/>
                </a:solidFill>
                <a:latin typeface="+mj-lt"/>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dirty="0"/>
              <a:t>Click to add title</a:t>
            </a:r>
            <a:endParaRPr lang="en-GB"/>
          </a:p>
        </p:txBody>
      </p:sp>
      <p:sp>
        <p:nvSpPr>
          <p:cNvPr id="2" name="Guides" hidden="1">
            <a:extLst>
              <a:ext uri="{FF2B5EF4-FFF2-40B4-BE49-F238E27FC236}">
                <a16:creationId xmlns:a16="http://schemas.microsoft.com/office/drawing/2014/main" id="{4E5D4448-38BE-4FDE-A7E4-3E9C4C1A8571}"/>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10" name="Text Placeholder 9">
            <a:extLst>
              <a:ext uri="{FF2B5EF4-FFF2-40B4-BE49-F238E27FC236}">
                <a16:creationId xmlns:a16="http://schemas.microsoft.com/office/drawing/2014/main" id="{834C1D0B-23BA-4633-B50D-808E1B0F2A73}"/>
              </a:ext>
            </a:extLst>
          </p:cNvPr>
          <p:cNvSpPr>
            <a:spLocks noGrp="1"/>
          </p:cNvSpPr>
          <p:nvPr>
            <p:ph type="body" sz="quarter" idx="15" hasCustomPrompt="1"/>
          </p:nvPr>
        </p:nvSpPr>
        <p:spPr>
          <a:xfrm>
            <a:off x="510742" y="5827334"/>
            <a:ext cx="7261253" cy="624404"/>
          </a:xfrm>
        </p:spPr>
        <p:txBody>
          <a:bodyPr anchor="b" anchorCtr="0"/>
          <a:lstStyle>
            <a:lvl1pPr marL="0" indent="0">
              <a:buFont typeface="Arial" panose="020B0604020202020204" pitchFamily="34" charset="0"/>
              <a:buNone/>
              <a:defRPr sz="1771" baseline="0"/>
            </a:lvl1pPr>
            <a:lvl2pPr marL="0" indent="0">
              <a:buNone/>
              <a:defRPr sz="1771" baseline="0"/>
            </a:lvl2pPr>
            <a:lvl3pPr marL="0" indent="0">
              <a:buNone/>
              <a:defRPr sz="1771" baseline="0"/>
            </a:lvl3pPr>
            <a:lvl4pPr marL="0" indent="0">
              <a:buNone/>
              <a:defRPr sz="1771" baseline="0"/>
            </a:lvl4pPr>
            <a:lvl5pPr marL="0" indent="0">
              <a:buNone/>
              <a:defRPr sz="1771" baseline="0"/>
            </a:lvl5pPr>
          </a:lstStyle>
          <a:p>
            <a:pPr lvl="0"/>
            <a:r>
              <a:rPr lang="en-GB" dirty="0"/>
              <a:t>Click to add subtitle</a:t>
            </a:r>
            <a:endParaRPr lang="en-GB"/>
          </a:p>
        </p:txBody>
      </p:sp>
      <p:sp>
        <p:nvSpPr>
          <p:cNvPr id="8" name="Picture Placeholder 3">
            <a:extLst>
              <a:ext uri="{FF2B5EF4-FFF2-40B4-BE49-F238E27FC236}">
                <a16:creationId xmlns:a16="http://schemas.microsoft.com/office/drawing/2014/main" id="{D2A6B3FF-DC7E-42CA-A29B-224B9C0B682A}"/>
              </a:ext>
            </a:extLst>
          </p:cNvPr>
          <p:cNvSpPr>
            <a:spLocks noGrp="1"/>
          </p:cNvSpPr>
          <p:nvPr>
            <p:ph type="pic" sz="quarter" idx="17" hasCustomPrompt="1"/>
          </p:nvPr>
        </p:nvSpPr>
        <p:spPr>
          <a:xfrm>
            <a:off x="0" y="-2"/>
            <a:ext cx="10728325" cy="5594521"/>
          </a:xfrm>
          <a:prstGeom prst="rect">
            <a:avLst/>
          </a:prstGeom>
          <a:noFill/>
        </p:spPr>
        <p:txBody>
          <a:bodyPr wrap="square" tIns="180000" anchor="t" anchorCtr="0">
            <a:noAutofit/>
          </a:bodyPr>
          <a:lstStyle>
            <a:lvl1pPr marL="0" indent="0" algn="ctr">
              <a:buNone/>
              <a:defRPr sz="1771"/>
            </a:lvl1pPr>
          </a:lstStyle>
          <a:p>
            <a:r>
              <a:rPr lang="en-GB" dirty="0"/>
              <a:t>Add Image</a:t>
            </a:r>
          </a:p>
        </p:txBody>
      </p:sp>
      <p:pic>
        <p:nvPicPr>
          <p:cNvPr id="1356499163" name="AYIMLogo" descr="{&quot;templafy&quot;:{&quot;id&quot;:&quot;ad5e0112-82b4-4cfd-8724-73338bc24a30&quot;}}" hidden="1"/>
          <p:cNvPicPr>
            <a:picLocks noChangeAspect="1"/>
          </p:cNvPicPr>
          <p:nvPr/>
        </p:nvPicPr>
        <p:blipFill>
          <a:blip r:embed="rId3"/>
          <a:stretch>
            <a:fillRect/>
          </a:stretch>
        </p:blipFill>
        <p:spPr>
          <a:xfrm>
            <a:off x="7771996" y="6275146"/>
            <a:ext cx="1202919" cy="916358"/>
          </a:xfrm>
          <a:prstGeom prst="rect">
            <a:avLst/>
          </a:prstGeom>
        </p:spPr>
      </p:pic>
    </p:spTree>
    <p:extLst>
      <p:ext uri="{BB962C8B-B14F-4D97-AF65-F5344CB8AC3E}">
        <p14:creationId xmlns:p14="http://schemas.microsoft.com/office/powerpoint/2010/main" val="2740682092"/>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_Small Pictur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B26A7E36-6F6F-4854-800D-B40882CAF8C5}"/>
              </a:ext>
            </a:extLst>
          </p:cNvPr>
          <p:cNvSpPr>
            <a:spLocks noGrp="1"/>
          </p:cNvSpPr>
          <p:nvPr>
            <p:ph type="pic" sz="quarter" idx="12" hasCustomPrompt="1"/>
          </p:nvPr>
        </p:nvSpPr>
        <p:spPr>
          <a:xfrm>
            <a:off x="1072832" y="1952523"/>
            <a:ext cx="5064024" cy="5637315"/>
          </a:xfrm>
          <a:prstGeom prst="rect">
            <a:avLst/>
          </a:prstGeom>
          <a:noFill/>
        </p:spPr>
        <p:txBody>
          <a:bodyPr wrap="square" tIns="144000" anchor="t" anchorCtr="0">
            <a:noAutofit/>
          </a:bodyPr>
          <a:lstStyle>
            <a:lvl1pPr marL="0" indent="0" algn="ctr">
              <a:buNone/>
              <a:defRPr sz="1771"/>
            </a:lvl1pPr>
          </a:lstStyle>
          <a:p>
            <a:r>
              <a:rPr lang="en-GB" dirty="0"/>
              <a:t>Add Image</a:t>
            </a:r>
          </a:p>
        </p:txBody>
      </p:sp>
      <p:sp>
        <p:nvSpPr>
          <p:cNvPr id="5" name="Text Placeholder 4">
            <a:extLst>
              <a:ext uri="{FF2B5EF4-FFF2-40B4-BE49-F238E27FC236}">
                <a16:creationId xmlns:a16="http://schemas.microsoft.com/office/drawing/2014/main" id="{8340455C-1392-44C3-997F-DA1CA4CD2B02}"/>
              </a:ext>
            </a:extLst>
          </p:cNvPr>
          <p:cNvSpPr>
            <a:spLocks noGrp="1"/>
          </p:cNvSpPr>
          <p:nvPr>
            <p:ph type="body" sz="quarter" idx="10" hasCustomPrompt="1"/>
          </p:nvPr>
        </p:nvSpPr>
        <p:spPr>
          <a:xfrm>
            <a:off x="6339465" y="2351061"/>
            <a:ext cx="3314631" cy="2443059"/>
          </a:xfrm>
          <a:prstGeom prst="rect">
            <a:avLst/>
          </a:prstGeom>
        </p:spPr>
        <p:txBody>
          <a:bodyPr lIns="0" tIns="0" rIns="0" bIns="0">
            <a:noAutofit/>
          </a:bodyPr>
          <a:lstStyle>
            <a:lvl1pPr marL="0" indent="0">
              <a:buNone/>
              <a:defRPr sz="5312">
                <a:solidFill>
                  <a:schemeClr val="tx1"/>
                </a:solidFill>
                <a:latin typeface="+mj-lt"/>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dirty="0"/>
              <a:t>Click to add title</a:t>
            </a:r>
            <a:endParaRPr lang="en-GB"/>
          </a:p>
        </p:txBody>
      </p:sp>
      <p:sp>
        <p:nvSpPr>
          <p:cNvPr id="7" name="Text Placeholder 6">
            <a:extLst>
              <a:ext uri="{FF2B5EF4-FFF2-40B4-BE49-F238E27FC236}">
                <a16:creationId xmlns:a16="http://schemas.microsoft.com/office/drawing/2014/main" id="{A6B46C67-10BC-40FE-A687-6DD815DF1D7C}"/>
              </a:ext>
            </a:extLst>
          </p:cNvPr>
          <p:cNvSpPr>
            <a:spLocks noGrp="1"/>
          </p:cNvSpPr>
          <p:nvPr>
            <p:ph type="body" sz="quarter" idx="11" hasCustomPrompt="1"/>
          </p:nvPr>
        </p:nvSpPr>
        <p:spPr>
          <a:xfrm>
            <a:off x="6339465" y="4794118"/>
            <a:ext cx="3314631" cy="924780"/>
          </a:xfrm>
          <a:prstGeom prst="rect">
            <a:avLst/>
          </a:prstGeom>
        </p:spPr>
        <p:txBody>
          <a:bodyPr lIns="0" tIns="0" rIns="0" bIns="0">
            <a:noAutofit/>
          </a:bodyPr>
          <a:lstStyle>
            <a:lvl1pPr marL="0" indent="0">
              <a:buNone/>
              <a:defRPr/>
            </a:lvl1pPr>
            <a:lvl2pPr marL="505983" indent="0">
              <a:buNone/>
              <a:defRPr/>
            </a:lvl2pPr>
            <a:lvl3pPr marL="1011966" indent="0">
              <a:buNone/>
              <a:defRPr/>
            </a:lvl3pPr>
            <a:lvl4pPr marL="1517950" indent="0">
              <a:buNone/>
              <a:defRPr/>
            </a:lvl4pPr>
            <a:lvl5pPr marL="0" indent="0" algn="l">
              <a:buNone/>
              <a:defRPr sz="1992">
                <a:solidFill>
                  <a:schemeClr val="tx1"/>
                </a:solidFill>
              </a:defRPr>
            </a:lvl5pPr>
          </a:lstStyle>
          <a:p>
            <a:pPr lvl="4"/>
            <a:r>
              <a:rPr lang="en-GB" dirty="0"/>
              <a:t>Add sub heading / presenter</a:t>
            </a:r>
            <a:endParaRPr lang="en-GB"/>
          </a:p>
        </p:txBody>
      </p:sp>
      <p:sp>
        <p:nvSpPr>
          <p:cNvPr id="2" name="Guides" hidden="1">
            <a:extLst>
              <a:ext uri="{FF2B5EF4-FFF2-40B4-BE49-F238E27FC236}">
                <a16:creationId xmlns:a16="http://schemas.microsoft.com/office/drawing/2014/main" id="{4E5D4448-38BE-4FDE-A7E4-3E9C4C1A8571}"/>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pic>
        <p:nvPicPr>
          <p:cNvPr id="1698025133" name="AYIMLogo" descr="{&quot;templafy&quot;:{&quot;id&quot;:&quot;900b3031-c0b6-4faf-a10d-8e0e9c4d49c7&quot;}}" hidden="1"/>
          <p:cNvPicPr>
            <a:picLocks noChangeAspect="1"/>
          </p:cNvPicPr>
          <p:nvPr/>
        </p:nvPicPr>
        <p:blipFill>
          <a:blip r:embed="rId3"/>
          <a:stretch>
            <a:fillRect/>
          </a:stretch>
        </p:blipFill>
        <p:spPr>
          <a:xfrm>
            <a:off x="7771996" y="6275146"/>
            <a:ext cx="1202919" cy="916358"/>
          </a:xfrm>
          <a:prstGeom prst="rect">
            <a:avLst/>
          </a:prstGeom>
        </p:spPr>
      </p:pic>
    </p:spTree>
    <p:extLst>
      <p:ext uri="{BB962C8B-B14F-4D97-AF65-F5344CB8AC3E}">
        <p14:creationId xmlns:p14="http://schemas.microsoft.com/office/powerpoint/2010/main" val="2553026134"/>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6" name="Заголовок 20">
            <a:extLst>
              <a:ext uri="{FF2B5EF4-FFF2-40B4-BE49-F238E27FC236}">
                <a16:creationId xmlns:a16="http://schemas.microsoft.com/office/drawing/2014/main" id="{0D00D992-E028-4A26-B2F1-C8EDD3A27743}"/>
              </a:ext>
            </a:extLst>
          </p:cNvPr>
          <p:cNvSpPr txBox="1">
            <a:spLocks/>
          </p:cNvSpPr>
          <p:nvPr userDrawn="1"/>
        </p:nvSpPr>
        <p:spPr>
          <a:xfrm>
            <a:off x="1412482" y="2901006"/>
            <a:ext cx="7903361" cy="1021406"/>
          </a:xfrm>
          <a:prstGeom prst="rect">
            <a:avLst/>
          </a:prstGeom>
        </p:spPr>
        <p:txBody>
          <a:bodyPr/>
          <a:lstStyle>
            <a:lvl1pPr algn="l" defTabSz="914318" rtl="0" eaLnBrk="1" latinLnBrk="0" hangingPunct="1">
              <a:lnSpc>
                <a:spcPct val="80000"/>
              </a:lnSpc>
              <a:spcBef>
                <a:spcPct val="0"/>
              </a:spcBef>
              <a:buNone/>
              <a:defRPr sz="4400" kern="1200" spc="-151" baseline="0">
                <a:solidFill>
                  <a:schemeClr val="tx1"/>
                </a:solidFill>
                <a:latin typeface="+mj-lt"/>
                <a:ea typeface="+mj-ea"/>
                <a:cs typeface="+mj-cs"/>
              </a:defRPr>
            </a:lvl1pPr>
          </a:lstStyle>
          <a:p>
            <a:pPr algn="ctr"/>
            <a:r>
              <a:rPr lang="en-GB" sz="8854" dirty="0">
                <a:solidFill>
                  <a:srgbClr val="000000"/>
                </a:solidFill>
                <a:ea typeface="Butler" charset="0"/>
                <a:cs typeface="Butler" charset="0"/>
              </a:rPr>
              <a:t>Questions?</a:t>
            </a:r>
            <a:endParaRPr lang="en-GB" sz="4869" dirty="0"/>
          </a:p>
        </p:txBody>
      </p:sp>
      <p:sp>
        <p:nvSpPr>
          <p:cNvPr id="2" name="Guides">
            <a:extLst>
              <a:ext uri="{FF2B5EF4-FFF2-40B4-BE49-F238E27FC236}">
                <a16:creationId xmlns:a16="http://schemas.microsoft.com/office/drawing/2014/main" id="{E41FE41D-1FCD-46A0-9500-C87FA6C21C6B}"/>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4" name="Rectangle 3">
            <a:extLst>
              <a:ext uri="{FF2B5EF4-FFF2-40B4-BE49-F238E27FC236}">
                <a16:creationId xmlns:a16="http://schemas.microsoft.com/office/drawing/2014/main" id="{268F8875-0D17-4C45-B1F0-ADDD34F9DE39}"/>
              </a:ext>
            </a:extLst>
          </p:cNvPr>
          <p:cNvSpPr/>
          <p:nvPr userDrawn="1"/>
        </p:nvSpPr>
        <p:spPr>
          <a:xfrm>
            <a:off x="468992" y="7085361"/>
            <a:ext cx="215691" cy="362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sz="1217" b="0" i="0" dirty="0">
                <a:solidFill>
                  <a:schemeClr val="tx1"/>
                </a:solidFill>
                <a:effectLst/>
                <a:latin typeface="+mn-lt"/>
              </a:rPr>
              <a:t>©</a:t>
            </a:r>
            <a:endParaRPr lang="en-GB" sz="1217" dirty="0">
              <a:solidFill>
                <a:schemeClr val="tx1"/>
              </a:solidFill>
              <a:latin typeface="+mn-lt"/>
            </a:endParaRPr>
          </a:p>
        </p:txBody>
      </p:sp>
      <p:sp>
        <p:nvSpPr>
          <p:cNvPr id="5" name="date" descr="{&quot;templafy&quot;:{&quot;id&quot;:&quot;383029d3-c8ae-40f1-846d-ec0e843a88b7&quot;}}" title="Form.Date_only">
            <a:extLst>
              <a:ext uri="{FF2B5EF4-FFF2-40B4-BE49-F238E27FC236}">
                <a16:creationId xmlns:a16="http://schemas.microsoft.com/office/drawing/2014/main" id="{3B2EFA4A-7EE0-49CD-A200-0E57A6F4DA8F}"/>
              </a:ext>
            </a:extLst>
          </p:cNvPr>
          <p:cNvSpPr/>
          <p:nvPr userDrawn="1"/>
        </p:nvSpPr>
        <p:spPr>
          <a:xfrm>
            <a:off x="584105" y="7085361"/>
            <a:ext cx="463584" cy="362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sz="1217" dirty="0">
                <a:solidFill>
                  <a:schemeClr val="tx1"/>
                </a:solidFill>
                <a:latin typeface="+mn-lt"/>
              </a:rPr>
              <a:t>2022</a:t>
            </a:r>
            <a:endParaRPr lang="en-GB" dirty="0"/>
          </a:p>
        </p:txBody>
      </p:sp>
      <p:sp>
        <p:nvSpPr>
          <p:cNvPr id="8" name="text" descr="{&quot;templafy&quot;:{&quot;id&quot;:&quot;0b903e9c-a6d2-43ab-874d-959c8cecf437&quot;}}" title="UserProfile.LegalEntity.LegalEntity">
            <a:extLst>
              <a:ext uri="{FF2B5EF4-FFF2-40B4-BE49-F238E27FC236}">
                <a16:creationId xmlns:a16="http://schemas.microsoft.com/office/drawing/2014/main" id="{56DADAFF-ADC2-4F08-8FAC-8FD3D6F4C117}"/>
              </a:ext>
            </a:extLst>
          </p:cNvPr>
          <p:cNvSpPr/>
          <p:nvPr userDrawn="1"/>
        </p:nvSpPr>
        <p:spPr>
          <a:xfrm>
            <a:off x="905002" y="7085361"/>
            <a:ext cx="9029681" cy="362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sz="1217" dirty="0">
                <a:solidFill>
                  <a:schemeClr val="tx1"/>
                </a:solidFill>
                <a:latin typeface="+mn-lt"/>
              </a:rPr>
              <a:t>Avison Young – Washington, D.C., LLC</a:t>
            </a:r>
            <a:endParaRPr lang="en-GB" dirty="0"/>
          </a:p>
        </p:txBody>
      </p:sp>
      <p:sp>
        <p:nvSpPr>
          <p:cNvPr id="3" name="TextBox 2">
            <a:extLst>
              <a:ext uri="{FF2B5EF4-FFF2-40B4-BE49-F238E27FC236}">
                <a16:creationId xmlns:a16="http://schemas.microsoft.com/office/drawing/2014/main" id="{D3B00D11-ADA0-4E2B-8848-64DC41320DE1}"/>
              </a:ext>
            </a:extLst>
          </p:cNvPr>
          <p:cNvSpPr txBox="1"/>
          <p:nvPr userDrawn="1"/>
        </p:nvSpPr>
        <p:spPr>
          <a:xfrm>
            <a:off x="857821" y="7121755"/>
            <a:ext cx="226344" cy="279628"/>
          </a:xfrm>
          <a:prstGeom prst="rect">
            <a:avLst/>
          </a:prstGeom>
          <a:noFill/>
        </p:spPr>
        <p:txBody>
          <a:bodyPr wrap="none" rtlCol="0">
            <a:spAutoFit/>
          </a:bodyPr>
          <a:lstStyle/>
          <a:p>
            <a:r>
              <a:rPr lang="en-GB" sz="1217" dirty="0"/>
              <a:t>.</a:t>
            </a:r>
            <a:endParaRPr lang="en-GB" sz="1992" dirty="0"/>
          </a:p>
        </p:txBody>
      </p:sp>
      <p:pic>
        <p:nvPicPr>
          <p:cNvPr id="686873974" name="AYLogo" descr="{&quot;templafy&quot;:{&quot;id&quot;:&quot;01516f0c-f8f1-404f-bb8e-7337ef341000&quot;}}"/>
          <p:cNvPicPr>
            <a:picLocks noChangeAspect="1"/>
          </p:cNvPicPr>
          <p:nvPr/>
        </p:nvPicPr>
        <p:blipFill>
          <a:blip r:embed="rId2"/>
          <a:stretch>
            <a:fillRect/>
          </a:stretch>
        </p:blipFill>
        <p:spPr>
          <a:xfrm>
            <a:off x="4738343" y="4813828"/>
            <a:ext cx="1202919" cy="916358"/>
          </a:xfrm>
          <a:prstGeom prst="rect">
            <a:avLst/>
          </a:prstGeom>
        </p:spPr>
      </p:pic>
      <p:pic>
        <p:nvPicPr>
          <p:cNvPr id="237543023" name="AYIMLogo" descr="{&quot;templafy&quot;:{&quot;id&quot;:&quot;ad703241-8662-43f5-b206-4baa661ddb71&quot;}}" hidden="1"/>
          <p:cNvPicPr>
            <a:picLocks noChangeAspect="1"/>
          </p:cNvPicPr>
          <p:nvPr/>
        </p:nvPicPr>
        <p:blipFill>
          <a:blip r:embed="rId2"/>
          <a:stretch>
            <a:fillRect/>
          </a:stretch>
        </p:blipFill>
        <p:spPr>
          <a:xfrm>
            <a:off x="3953000" y="4822389"/>
            <a:ext cx="1202919" cy="916358"/>
          </a:xfrm>
          <a:prstGeom prst="rect">
            <a:avLst/>
          </a:prstGeom>
        </p:spPr>
      </p:pic>
    </p:spTree>
    <p:extLst>
      <p:ext uri="{BB962C8B-B14F-4D97-AF65-F5344CB8AC3E}">
        <p14:creationId xmlns:p14="http://schemas.microsoft.com/office/powerpoint/2010/main" val="1528269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389B8-123B-498E-AC92-16E1884DBF65}"/>
              </a:ext>
            </a:extLst>
          </p:cNvPr>
          <p:cNvSpPr>
            <a:spLocks noGrp="1"/>
          </p:cNvSpPr>
          <p:nvPr>
            <p:ph type="title"/>
          </p:nvPr>
        </p:nvSpPr>
        <p:spPr/>
        <p:txBody>
          <a:bodyPr/>
          <a:lstStyle>
            <a:lvl1pPr algn="ctr">
              <a:defRPr/>
            </a:lvl1pPr>
          </a:lstStyle>
          <a:p>
            <a:r>
              <a:rPr lang="en-GB" dirty="0"/>
              <a:t>Click to edit Master title style</a:t>
            </a:r>
            <a:endParaRPr lang="en-GB"/>
          </a:p>
        </p:txBody>
      </p:sp>
      <p:sp>
        <p:nvSpPr>
          <p:cNvPr id="3" name="Guides" hidden="1">
            <a:extLst>
              <a:ext uri="{FF2B5EF4-FFF2-40B4-BE49-F238E27FC236}">
                <a16:creationId xmlns:a16="http://schemas.microsoft.com/office/drawing/2014/main" id="{10A47A87-ECB5-4883-B10B-25B4FB75B9DC}"/>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pic>
        <p:nvPicPr>
          <p:cNvPr id="1059340873" name="AYIMLogo" descr="{&quot;templafy&quot;:{&quot;id&quot;:&quot;849cd6ab-f5a5-426e-ac13-ed68c0d7a8eb&quot;}}" hidden="1"/>
          <p:cNvPicPr>
            <a:picLocks noChangeAspect="1"/>
          </p:cNvPicPr>
          <p:nvPr/>
        </p:nvPicPr>
        <p:blipFill>
          <a:blip r:embed="rId2"/>
          <a:stretch>
            <a:fillRect/>
          </a:stretch>
        </p:blipFill>
        <p:spPr>
          <a:xfrm>
            <a:off x="8821067" y="6654638"/>
            <a:ext cx="810663" cy="617546"/>
          </a:xfrm>
          <a:prstGeom prst="rect">
            <a:avLst/>
          </a:prstGeom>
        </p:spPr>
      </p:pic>
    </p:spTree>
    <p:extLst>
      <p:ext uri="{BB962C8B-B14F-4D97-AF65-F5344CB8AC3E}">
        <p14:creationId xmlns:p14="http://schemas.microsoft.com/office/powerpoint/2010/main" val="1725282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x Content">
    <p:spTree>
      <p:nvGrpSpPr>
        <p:cNvPr id="1" name=""/>
        <p:cNvGrpSpPr/>
        <p:nvPr/>
      </p:nvGrpSpPr>
      <p:grpSpPr>
        <a:xfrm>
          <a:off x="0" y="0"/>
          <a:ext cx="0" cy="0"/>
          <a:chOff x="0" y="0"/>
          <a:chExt cx="0" cy="0"/>
        </a:xfrm>
      </p:grpSpPr>
      <p:sp>
        <p:nvSpPr>
          <p:cNvPr id="2" name="Guides" hidden="1">
            <a:extLst>
              <a:ext uri="{FF2B5EF4-FFF2-40B4-BE49-F238E27FC236}">
                <a16:creationId xmlns:a16="http://schemas.microsoft.com/office/drawing/2014/main" id="{871F4B46-ABFA-4AA0-AE90-332B49CC277F}"/>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6EBA1641-A38F-45DA-B2F3-5C7727168A20}"/>
              </a:ext>
            </a:extLst>
          </p:cNvPr>
          <p:cNvSpPr>
            <a:spLocks noGrp="1"/>
          </p:cNvSpPr>
          <p:nvPr>
            <p:ph type="title"/>
          </p:nvPr>
        </p:nvSpPr>
        <p:spPr/>
        <p:txBody>
          <a:bodyPr/>
          <a:lstStyle/>
          <a:p>
            <a:r>
              <a:rPr lang="en-GB"/>
              <a:t>Click to edit Master title style</a:t>
            </a:r>
          </a:p>
        </p:txBody>
      </p:sp>
      <p:sp>
        <p:nvSpPr>
          <p:cNvPr id="7" name="Content Placeholder 6">
            <a:extLst>
              <a:ext uri="{FF2B5EF4-FFF2-40B4-BE49-F238E27FC236}">
                <a16:creationId xmlns:a16="http://schemas.microsoft.com/office/drawing/2014/main" id="{99CDE793-9F39-4713-826F-CD82DFFDFB97}"/>
              </a:ext>
            </a:extLst>
          </p:cNvPr>
          <p:cNvSpPr>
            <a:spLocks noGrp="1"/>
          </p:cNvSpPr>
          <p:nvPr>
            <p:ph sz="quarter" idx="10"/>
          </p:nvPr>
        </p:nvSpPr>
        <p:spPr>
          <a:xfrm>
            <a:off x="1072833" y="2951604"/>
            <a:ext cx="8582660" cy="4039130"/>
          </a:xfrm>
        </p:spPr>
        <p:txBody>
          <a:bodyPr>
            <a:noAutofit/>
          </a:body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1641640155"/>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DEB6E-8A1C-4390-902D-E6882C8F6C57}"/>
              </a:ext>
            </a:extLst>
          </p:cNvPr>
          <p:cNvSpPr>
            <a:spLocks noGrp="1"/>
          </p:cNvSpPr>
          <p:nvPr>
            <p:ph type="title"/>
          </p:nvPr>
        </p:nvSpPr>
        <p:spPr/>
        <p:txBody>
          <a:bodyPr/>
          <a:lstStyle/>
          <a:p>
            <a:r>
              <a:rPr lang="en-GB"/>
              <a:t>Click to edit Master title style</a:t>
            </a:r>
          </a:p>
        </p:txBody>
      </p:sp>
      <p:sp>
        <p:nvSpPr>
          <p:cNvPr id="6" name="Guides" hidden="1">
            <a:extLst>
              <a:ext uri="{FF2B5EF4-FFF2-40B4-BE49-F238E27FC236}">
                <a16:creationId xmlns:a16="http://schemas.microsoft.com/office/drawing/2014/main" id="{AE657565-4B38-4D14-97EB-B1A700EDF6EF}"/>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8" name="Content Placeholder 7">
            <a:extLst>
              <a:ext uri="{FF2B5EF4-FFF2-40B4-BE49-F238E27FC236}">
                <a16:creationId xmlns:a16="http://schemas.microsoft.com/office/drawing/2014/main" id="{2F9B6D28-460A-4678-82A4-21E53A1C349F}"/>
              </a:ext>
            </a:extLst>
          </p:cNvPr>
          <p:cNvSpPr>
            <a:spLocks noGrp="1"/>
          </p:cNvSpPr>
          <p:nvPr>
            <p:ph sz="quarter" idx="10"/>
          </p:nvPr>
        </p:nvSpPr>
        <p:spPr>
          <a:xfrm>
            <a:off x="1072833" y="2951604"/>
            <a:ext cx="4194943" cy="4039130"/>
          </a:xfrm>
        </p:spPr>
        <p:txBody>
          <a:bodyPr lIns="0" tIns="0" rIns="0" b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0" name="Content Placeholder 9">
            <a:extLst>
              <a:ext uri="{FF2B5EF4-FFF2-40B4-BE49-F238E27FC236}">
                <a16:creationId xmlns:a16="http://schemas.microsoft.com/office/drawing/2014/main" id="{E3D9A9AB-EA63-478D-8F07-5E94C93744A3}"/>
              </a:ext>
            </a:extLst>
          </p:cNvPr>
          <p:cNvSpPr>
            <a:spLocks noGrp="1"/>
          </p:cNvSpPr>
          <p:nvPr>
            <p:ph sz="quarter" idx="11"/>
          </p:nvPr>
        </p:nvSpPr>
        <p:spPr>
          <a:xfrm>
            <a:off x="5459153" y="2951604"/>
            <a:ext cx="4194943" cy="4039130"/>
          </a:xfrm>
        </p:spPr>
        <p:txBody>
          <a:bodyPr lIns="0" tIns="0" r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1218087390"/>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3318" userDrawn="1">
          <p15:clr>
            <a:srgbClr val="FF96FF"/>
          </p15:clr>
        </p15:guide>
        <p15:guide id="7" pos="3439" userDrawn="1">
          <p15:clr>
            <a:srgbClr val="FF96FF"/>
          </p15:clr>
        </p15:guide>
        <p15:guide id="8" pos="6081" userDrawn="1">
          <p15:clr>
            <a:srgbClr val="FF96FF"/>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C37F2-05DD-406D-9E7C-F592CAF38AB1}"/>
              </a:ext>
            </a:extLst>
          </p:cNvPr>
          <p:cNvSpPr>
            <a:spLocks noGrp="1"/>
          </p:cNvSpPr>
          <p:nvPr>
            <p:ph type="title"/>
          </p:nvPr>
        </p:nvSpPr>
        <p:spPr/>
        <p:txBody>
          <a:bodyPr/>
          <a:lstStyle/>
          <a:p>
            <a:r>
              <a:rPr lang="en-GB"/>
              <a:t>Click to edit Master title style</a:t>
            </a:r>
          </a:p>
        </p:txBody>
      </p:sp>
      <p:sp>
        <p:nvSpPr>
          <p:cNvPr id="6" name="Guides" hidden="1">
            <a:extLst>
              <a:ext uri="{FF2B5EF4-FFF2-40B4-BE49-F238E27FC236}">
                <a16:creationId xmlns:a16="http://schemas.microsoft.com/office/drawing/2014/main" id="{3F4BA93F-B797-4202-851C-3680CAB7EFDA}"/>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8" name="Content Placeholder 7">
            <a:extLst>
              <a:ext uri="{FF2B5EF4-FFF2-40B4-BE49-F238E27FC236}">
                <a16:creationId xmlns:a16="http://schemas.microsoft.com/office/drawing/2014/main" id="{67A8DD67-6AC4-4E2B-84EC-F8B9EAC62534}"/>
              </a:ext>
            </a:extLst>
          </p:cNvPr>
          <p:cNvSpPr>
            <a:spLocks noGrp="1"/>
          </p:cNvSpPr>
          <p:nvPr>
            <p:ph sz="quarter" idx="13"/>
          </p:nvPr>
        </p:nvSpPr>
        <p:spPr>
          <a:xfrm>
            <a:off x="1072832" y="2951604"/>
            <a:ext cx="2733768" cy="4039130"/>
          </a:xfrm>
        </p:spPr>
        <p:txBody>
          <a:bodyPr l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0" name="Content Placeholder 9">
            <a:extLst>
              <a:ext uri="{FF2B5EF4-FFF2-40B4-BE49-F238E27FC236}">
                <a16:creationId xmlns:a16="http://schemas.microsoft.com/office/drawing/2014/main" id="{0FC2FDD6-5425-4891-9331-E991A68E27F0}"/>
              </a:ext>
            </a:extLst>
          </p:cNvPr>
          <p:cNvSpPr>
            <a:spLocks noGrp="1"/>
          </p:cNvSpPr>
          <p:nvPr>
            <p:ph sz="quarter" idx="14"/>
          </p:nvPr>
        </p:nvSpPr>
        <p:spPr>
          <a:xfrm>
            <a:off x="3996581" y="2951604"/>
            <a:ext cx="2733767" cy="4039130"/>
          </a:xfrm>
        </p:spPr>
        <p:txBody>
          <a:bodyPr l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2" name="Content Placeholder 11">
            <a:extLst>
              <a:ext uri="{FF2B5EF4-FFF2-40B4-BE49-F238E27FC236}">
                <a16:creationId xmlns:a16="http://schemas.microsoft.com/office/drawing/2014/main" id="{4F9AEB5E-F482-4BAE-9F0E-46CFA676B268}"/>
              </a:ext>
            </a:extLst>
          </p:cNvPr>
          <p:cNvSpPr>
            <a:spLocks noGrp="1"/>
          </p:cNvSpPr>
          <p:nvPr>
            <p:ph sz="quarter" idx="15"/>
          </p:nvPr>
        </p:nvSpPr>
        <p:spPr>
          <a:xfrm>
            <a:off x="6920328" y="2951604"/>
            <a:ext cx="2733768" cy="4039130"/>
          </a:xfrm>
        </p:spPr>
        <p:txBody>
          <a:bodyPr l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882567125"/>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2398" userDrawn="1">
          <p15:clr>
            <a:srgbClr val="FF96FF"/>
          </p15:clr>
        </p15:guide>
        <p15:guide id="7" pos="2518" userDrawn="1">
          <p15:clr>
            <a:srgbClr val="FF96FF"/>
          </p15:clr>
        </p15:guide>
        <p15:guide id="8" pos="4240" userDrawn="1">
          <p15:clr>
            <a:srgbClr val="FF96FF"/>
          </p15:clr>
        </p15:guide>
        <p15:guide id="9" pos="4359" userDrawn="1">
          <p15:clr>
            <a:srgbClr val="FF96FF"/>
          </p15:clr>
        </p15:guide>
        <p15:guide id="10" pos="6081" userDrawn="1">
          <p15:clr>
            <a:srgbClr val="FF96FF"/>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Right">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5364163" y="0"/>
            <a:ext cx="5352987" cy="7589838"/>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B6D86C21-4A58-4AE0-8483-0972F08AE09B}"/>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B8D54512-9982-4278-99BE-CAEE418CC4DE}"/>
              </a:ext>
            </a:extLst>
          </p:cNvPr>
          <p:cNvSpPr>
            <a:spLocks noGrp="1"/>
          </p:cNvSpPr>
          <p:nvPr>
            <p:ph type="title"/>
          </p:nvPr>
        </p:nvSpPr>
        <p:spPr>
          <a:xfrm>
            <a:off x="428776" y="1155088"/>
            <a:ext cx="4439608" cy="1589033"/>
          </a:xfrm>
        </p:spPr>
        <p:txBody>
          <a:bodyPr/>
          <a:lstStyle/>
          <a:p>
            <a:r>
              <a:rPr lang="en-GB" dirty="0"/>
              <a:t>Click to edit Master title style</a:t>
            </a:r>
            <a:endParaRPr lang="en-GB"/>
          </a:p>
        </p:txBody>
      </p:sp>
      <p:sp>
        <p:nvSpPr>
          <p:cNvPr id="8" name="Text Placeholder 26">
            <a:extLst>
              <a:ext uri="{FF2B5EF4-FFF2-40B4-BE49-F238E27FC236}">
                <a16:creationId xmlns:a16="http://schemas.microsoft.com/office/drawing/2014/main" id="{5453B361-ABB3-4D38-BE64-FB1396B88ACE}"/>
              </a:ext>
            </a:extLst>
          </p:cNvPr>
          <p:cNvSpPr>
            <a:spLocks noGrp="1"/>
          </p:cNvSpPr>
          <p:nvPr>
            <p:ph type="body" sz="quarter" idx="15" hasCustomPrompt="1"/>
          </p:nvPr>
        </p:nvSpPr>
        <p:spPr>
          <a:xfrm>
            <a:off x="428776" y="3276394"/>
            <a:ext cx="4439403" cy="481393"/>
          </a:xfrm>
        </p:spPr>
        <p:txBody>
          <a:bodyPr lIns="0">
            <a:noAutofit/>
          </a:bodyPr>
          <a:lstStyle>
            <a:lvl1pPr marL="0" inden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9" name="Text Placeholder 28">
            <a:extLst>
              <a:ext uri="{FF2B5EF4-FFF2-40B4-BE49-F238E27FC236}">
                <a16:creationId xmlns:a16="http://schemas.microsoft.com/office/drawing/2014/main" id="{9F25DCF8-8974-4F0F-BDB8-995CB224B2C2}"/>
              </a:ext>
            </a:extLst>
          </p:cNvPr>
          <p:cNvSpPr>
            <a:spLocks noGrp="1"/>
          </p:cNvSpPr>
          <p:nvPr>
            <p:ph type="body" sz="quarter" idx="16"/>
          </p:nvPr>
        </p:nvSpPr>
        <p:spPr>
          <a:xfrm>
            <a:off x="428776" y="3757389"/>
            <a:ext cx="4439403" cy="1374059"/>
          </a:xfrm>
        </p:spPr>
        <p:txBody>
          <a:bodyPr lIns="0">
            <a:noAutofit/>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0" name="Text Placeholder 26">
            <a:extLst>
              <a:ext uri="{FF2B5EF4-FFF2-40B4-BE49-F238E27FC236}">
                <a16:creationId xmlns:a16="http://schemas.microsoft.com/office/drawing/2014/main" id="{BA29AC53-2CEA-483B-9C80-ACA6A6034DE2}"/>
              </a:ext>
            </a:extLst>
          </p:cNvPr>
          <p:cNvSpPr>
            <a:spLocks noGrp="1"/>
          </p:cNvSpPr>
          <p:nvPr>
            <p:ph type="body" sz="quarter" idx="17" hasCustomPrompt="1"/>
          </p:nvPr>
        </p:nvSpPr>
        <p:spPr>
          <a:xfrm>
            <a:off x="428776" y="5304272"/>
            <a:ext cx="4439403" cy="481393"/>
          </a:xfrm>
        </p:spPr>
        <p:txBody>
          <a:bodyPr lIns="0">
            <a:noAutofit/>
          </a:bodyPr>
          <a:lstStyle>
            <a:lvl1pPr marL="0" inden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11" name="Text Placeholder 28">
            <a:extLst>
              <a:ext uri="{FF2B5EF4-FFF2-40B4-BE49-F238E27FC236}">
                <a16:creationId xmlns:a16="http://schemas.microsoft.com/office/drawing/2014/main" id="{6158DCCA-973E-4A79-A83E-D2632E3FF400}"/>
              </a:ext>
            </a:extLst>
          </p:cNvPr>
          <p:cNvSpPr>
            <a:spLocks noGrp="1"/>
          </p:cNvSpPr>
          <p:nvPr>
            <p:ph type="body" sz="quarter" idx="18"/>
          </p:nvPr>
        </p:nvSpPr>
        <p:spPr>
          <a:xfrm>
            <a:off x="428776" y="5785267"/>
            <a:ext cx="4439403" cy="1374059"/>
          </a:xfrm>
        </p:spPr>
        <p:txBody>
          <a:bodyPr lIns="0">
            <a:noAutofit/>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33890290"/>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6" pos="6081" userDrawn="1">
          <p15:clr>
            <a:srgbClr val="FF96FF"/>
          </p15:clr>
        </p15:guide>
        <p15:guide id="7" pos="3379"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Left">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5352987" cy="7589838"/>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766EF386-4FE9-4CEA-99BF-EBAD6E40CAC2}"/>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itle 2">
            <a:extLst>
              <a:ext uri="{FF2B5EF4-FFF2-40B4-BE49-F238E27FC236}">
                <a16:creationId xmlns:a16="http://schemas.microsoft.com/office/drawing/2014/main" id="{DD0E5AA5-1C9C-49B7-A60B-DF5F4273832F}"/>
              </a:ext>
            </a:extLst>
          </p:cNvPr>
          <p:cNvSpPr>
            <a:spLocks noGrp="1"/>
          </p:cNvSpPr>
          <p:nvPr>
            <p:ph type="title"/>
          </p:nvPr>
        </p:nvSpPr>
        <p:spPr>
          <a:xfrm>
            <a:off x="5857956" y="1155256"/>
            <a:ext cx="4439608" cy="1589033"/>
          </a:xfrm>
        </p:spPr>
        <p:txBody>
          <a:bodyPr/>
          <a:lstStyle/>
          <a:p>
            <a:r>
              <a:rPr lang="en-GB" dirty="0"/>
              <a:t>Click to edit Master title style</a:t>
            </a:r>
            <a:endParaRPr lang="en-GB"/>
          </a:p>
        </p:txBody>
      </p:sp>
      <p:sp>
        <p:nvSpPr>
          <p:cNvPr id="6" name="Text Placeholder 26">
            <a:extLst>
              <a:ext uri="{FF2B5EF4-FFF2-40B4-BE49-F238E27FC236}">
                <a16:creationId xmlns:a16="http://schemas.microsoft.com/office/drawing/2014/main" id="{858A4E21-728C-4767-B032-C61551427D07}"/>
              </a:ext>
            </a:extLst>
          </p:cNvPr>
          <p:cNvSpPr>
            <a:spLocks noGrp="1"/>
          </p:cNvSpPr>
          <p:nvPr>
            <p:ph type="body" sz="quarter" idx="13" hasCustomPrompt="1"/>
          </p:nvPr>
        </p:nvSpPr>
        <p:spPr>
          <a:xfrm>
            <a:off x="5857956" y="3276563"/>
            <a:ext cx="4439403" cy="481393"/>
          </a:xfrm>
        </p:spPr>
        <p:txBody>
          <a:bodyPr lIns="0">
            <a:noAutofit/>
          </a:bodyPr>
          <a:lstStyle>
            <a:lvl1pPr marL="0" inden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7" name="Text Placeholder 28">
            <a:extLst>
              <a:ext uri="{FF2B5EF4-FFF2-40B4-BE49-F238E27FC236}">
                <a16:creationId xmlns:a16="http://schemas.microsoft.com/office/drawing/2014/main" id="{1311A0E2-76ED-45F9-B34C-18A74B19E4FC}"/>
              </a:ext>
            </a:extLst>
          </p:cNvPr>
          <p:cNvSpPr>
            <a:spLocks noGrp="1"/>
          </p:cNvSpPr>
          <p:nvPr>
            <p:ph type="body" sz="quarter" idx="14"/>
          </p:nvPr>
        </p:nvSpPr>
        <p:spPr>
          <a:xfrm>
            <a:off x="5857956" y="3757558"/>
            <a:ext cx="4439403" cy="1374059"/>
          </a:xfrm>
        </p:spPr>
        <p:txBody>
          <a:bodyPr lIns="0">
            <a:noAutofit/>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8" name="Text Placeholder 26">
            <a:extLst>
              <a:ext uri="{FF2B5EF4-FFF2-40B4-BE49-F238E27FC236}">
                <a16:creationId xmlns:a16="http://schemas.microsoft.com/office/drawing/2014/main" id="{B88C5736-AFBB-4E0E-885A-3E7289A5B070}"/>
              </a:ext>
            </a:extLst>
          </p:cNvPr>
          <p:cNvSpPr>
            <a:spLocks noGrp="1"/>
          </p:cNvSpPr>
          <p:nvPr>
            <p:ph type="body" sz="quarter" idx="15" hasCustomPrompt="1"/>
          </p:nvPr>
        </p:nvSpPr>
        <p:spPr>
          <a:xfrm>
            <a:off x="5857956" y="5304440"/>
            <a:ext cx="4439403" cy="481393"/>
          </a:xfrm>
        </p:spPr>
        <p:txBody>
          <a:bodyPr lIns="0">
            <a:noAutofit/>
          </a:bodyPr>
          <a:lstStyle>
            <a:lvl1pPr marL="0" inden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9" name="Text Placeholder 28">
            <a:extLst>
              <a:ext uri="{FF2B5EF4-FFF2-40B4-BE49-F238E27FC236}">
                <a16:creationId xmlns:a16="http://schemas.microsoft.com/office/drawing/2014/main" id="{3A5015B0-5E5C-4633-9D79-0E0F2AF500CE}"/>
              </a:ext>
            </a:extLst>
          </p:cNvPr>
          <p:cNvSpPr>
            <a:spLocks noGrp="1"/>
          </p:cNvSpPr>
          <p:nvPr>
            <p:ph type="body" sz="quarter" idx="16"/>
          </p:nvPr>
        </p:nvSpPr>
        <p:spPr>
          <a:xfrm>
            <a:off x="5857956" y="5785436"/>
            <a:ext cx="4439403" cy="1374059"/>
          </a:xfrm>
        </p:spPr>
        <p:txBody>
          <a:bodyPr lIns="0">
            <a:noAutofit/>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2672598361"/>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x Picture Left">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5352987" cy="3794919"/>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766EF386-4FE9-4CEA-99BF-EBAD6E40CAC2}"/>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6" name="Text Placeholder 26">
            <a:extLst>
              <a:ext uri="{FF2B5EF4-FFF2-40B4-BE49-F238E27FC236}">
                <a16:creationId xmlns:a16="http://schemas.microsoft.com/office/drawing/2014/main" id="{858A4E21-728C-4767-B032-C61551427D07}"/>
              </a:ext>
            </a:extLst>
          </p:cNvPr>
          <p:cNvSpPr>
            <a:spLocks noGrp="1"/>
          </p:cNvSpPr>
          <p:nvPr>
            <p:ph type="body" sz="quarter" idx="13" hasCustomPrompt="1"/>
          </p:nvPr>
        </p:nvSpPr>
        <p:spPr>
          <a:xfrm>
            <a:off x="6182198" y="1076042"/>
            <a:ext cx="4115161" cy="481393"/>
          </a:xfrm>
        </p:spPr>
        <p:txBody>
          <a:bodyPr lIns="0">
            <a:noAutofit/>
          </a:bodyPr>
          <a:lstStyle>
            <a:lvl1pPr marL="0" inden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7" name="Text Placeholder 28">
            <a:extLst>
              <a:ext uri="{FF2B5EF4-FFF2-40B4-BE49-F238E27FC236}">
                <a16:creationId xmlns:a16="http://schemas.microsoft.com/office/drawing/2014/main" id="{1311A0E2-76ED-45F9-B34C-18A74B19E4FC}"/>
              </a:ext>
            </a:extLst>
          </p:cNvPr>
          <p:cNvSpPr>
            <a:spLocks noGrp="1"/>
          </p:cNvSpPr>
          <p:nvPr>
            <p:ph type="body" sz="quarter" idx="14"/>
          </p:nvPr>
        </p:nvSpPr>
        <p:spPr>
          <a:xfrm>
            <a:off x="6182198" y="1557037"/>
            <a:ext cx="4115161" cy="1374059"/>
          </a:xfrm>
        </p:spPr>
        <p:txBody>
          <a:bodyPr lIns="0">
            <a:noAutofit/>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8" name="Text Placeholder 26">
            <a:extLst>
              <a:ext uri="{FF2B5EF4-FFF2-40B4-BE49-F238E27FC236}">
                <a16:creationId xmlns:a16="http://schemas.microsoft.com/office/drawing/2014/main" id="{B88C5736-AFBB-4E0E-885A-3E7289A5B070}"/>
              </a:ext>
            </a:extLst>
          </p:cNvPr>
          <p:cNvSpPr>
            <a:spLocks noGrp="1"/>
          </p:cNvSpPr>
          <p:nvPr>
            <p:ph type="body" sz="quarter" idx="15" hasCustomPrompt="1"/>
          </p:nvPr>
        </p:nvSpPr>
        <p:spPr>
          <a:xfrm>
            <a:off x="6182199" y="4671045"/>
            <a:ext cx="4115161" cy="481393"/>
          </a:xfrm>
        </p:spPr>
        <p:txBody>
          <a:bodyPr lIns="0">
            <a:noAutofit/>
          </a:bodyPr>
          <a:lstStyle>
            <a:lvl1pPr marL="0" inden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9" name="Text Placeholder 28">
            <a:extLst>
              <a:ext uri="{FF2B5EF4-FFF2-40B4-BE49-F238E27FC236}">
                <a16:creationId xmlns:a16="http://schemas.microsoft.com/office/drawing/2014/main" id="{3A5015B0-5E5C-4633-9D79-0E0F2AF500CE}"/>
              </a:ext>
            </a:extLst>
          </p:cNvPr>
          <p:cNvSpPr>
            <a:spLocks noGrp="1"/>
          </p:cNvSpPr>
          <p:nvPr>
            <p:ph type="body" sz="quarter" idx="16"/>
          </p:nvPr>
        </p:nvSpPr>
        <p:spPr>
          <a:xfrm>
            <a:off x="6182199" y="5152040"/>
            <a:ext cx="4115161" cy="1374059"/>
          </a:xfrm>
        </p:spPr>
        <p:txBody>
          <a:bodyPr lIns="0">
            <a:noAutofit/>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0" name="Picture Placeholder 3">
            <a:extLst>
              <a:ext uri="{FF2B5EF4-FFF2-40B4-BE49-F238E27FC236}">
                <a16:creationId xmlns:a16="http://schemas.microsoft.com/office/drawing/2014/main" id="{5851329E-0915-4607-AA2C-607E2F22A279}"/>
              </a:ext>
            </a:extLst>
          </p:cNvPr>
          <p:cNvSpPr>
            <a:spLocks noGrp="1"/>
          </p:cNvSpPr>
          <p:nvPr>
            <p:ph type="pic" sz="quarter" idx="17" hasCustomPrompt="1"/>
          </p:nvPr>
        </p:nvSpPr>
        <p:spPr>
          <a:xfrm>
            <a:off x="0" y="3806825"/>
            <a:ext cx="5352987" cy="3794919"/>
          </a:xfrm>
          <a:prstGeom prst="rect">
            <a:avLst/>
          </a:prstGeom>
          <a:noFill/>
        </p:spPr>
        <p:txBody>
          <a:bodyPr wrap="square" tIns="180000" anchor="t" anchorCtr="0">
            <a:noAutofit/>
          </a:bodyPr>
          <a:lstStyle>
            <a:lvl1pPr marL="0" indent="0" algn="ctr">
              <a:buNone/>
              <a:defRPr sz="1771"/>
            </a:lvl1pPr>
          </a:lstStyle>
          <a:p>
            <a:r>
              <a:rPr lang="en-GB" dirty="0"/>
              <a:t>Add Image</a:t>
            </a:r>
          </a:p>
        </p:txBody>
      </p:sp>
    </p:spTree>
    <p:extLst>
      <p:ext uri="{BB962C8B-B14F-4D97-AF65-F5344CB8AC3E}">
        <p14:creationId xmlns:p14="http://schemas.microsoft.com/office/powerpoint/2010/main" val="3082175928"/>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3 Picture Right">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4043491" y="0"/>
            <a:ext cx="6684833" cy="7589838"/>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234D3F62-692A-48AB-8851-2F8F3DEF3271}"/>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7" name="Title 2">
            <a:extLst>
              <a:ext uri="{FF2B5EF4-FFF2-40B4-BE49-F238E27FC236}">
                <a16:creationId xmlns:a16="http://schemas.microsoft.com/office/drawing/2014/main" id="{17F40FF6-7FA0-49D7-80B4-C0C52B42011E}"/>
              </a:ext>
            </a:extLst>
          </p:cNvPr>
          <p:cNvSpPr>
            <a:spLocks noGrp="1"/>
          </p:cNvSpPr>
          <p:nvPr>
            <p:ph type="title"/>
          </p:nvPr>
        </p:nvSpPr>
        <p:spPr>
          <a:xfrm>
            <a:off x="1072833" y="1150775"/>
            <a:ext cx="2466390" cy="1593346"/>
          </a:xfrm>
        </p:spPr>
        <p:txBody>
          <a:bodyPr/>
          <a:lstStyle>
            <a:lvl1pPr>
              <a:defRPr sz="3984"/>
            </a:lvl1pPr>
          </a:lstStyle>
          <a:p>
            <a:r>
              <a:rPr lang="en-GB" dirty="0"/>
              <a:t>Click to edit Master title style</a:t>
            </a:r>
            <a:endParaRPr lang="en-GB"/>
          </a:p>
        </p:txBody>
      </p:sp>
      <p:sp>
        <p:nvSpPr>
          <p:cNvPr id="8" name="Content Placeholder 6">
            <a:extLst>
              <a:ext uri="{FF2B5EF4-FFF2-40B4-BE49-F238E27FC236}">
                <a16:creationId xmlns:a16="http://schemas.microsoft.com/office/drawing/2014/main" id="{0EFEDB74-3695-4FA7-B701-0F73075D1D2C}"/>
              </a:ext>
            </a:extLst>
          </p:cNvPr>
          <p:cNvSpPr>
            <a:spLocks noGrp="1"/>
          </p:cNvSpPr>
          <p:nvPr>
            <p:ph sz="quarter" idx="13"/>
          </p:nvPr>
        </p:nvSpPr>
        <p:spPr>
          <a:xfrm>
            <a:off x="1066577" y="2951604"/>
            <a:ext cx="2468887" cy="4039130"/>
          </a:xfrm>
        </p:spPr>
        <p:txBody>
          <a:bodyPr/>
          <a:lstStyle>
            <a:lvl1pPr>
              <a:defRPr sz="2213"/>
            </a:lvl1pPr>
            <a:lvl2pPr>
              <a:defRPr sz="1992"/>
            </a:lvl2pPr>
            <a:lvl3pPr>
              <a:defRPr sz="1992"/>
            </a:lvl3pPr>
            <a:lvl4pPr>
              <a:defRPr sz="1771"/>
            </a:lvl4pPr>
            <a:lvl5pPr>
              <a:defRPr sz="1549"/>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52371682"/>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 Page Picture Left">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2974055" cy="7589838"/>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268D06EE-B3B4-4BE4-835E-965DD0886964}"/>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itle 2">
            <a:extLst>
              <a:ext uri="{FF2B5EF4-FFF2-40B4-BE49-F238E27FC236}">
                <a16:creationId xmlns:a16="http://schemas.microsoft.com/office/drawing/2014/main" id="{D5909DF9-8E9A-4B6C-B1BD-00E4D4CAE55F}"/>
              </a:ext>
            </a:extLst>
          </p:cNvPr>
          <p:cNvSpPr>
            <a:spLocks noGrp="1"/>
          </p:cNvSpPr>
          <p:nvPr>
            <p:ph type="title"/>
          </p:nvPr>
        </p:nvSpPr>
        <p:spPr>
          <a:xfrm>
            <a:off x="3478322" y="1155256"/>
            <a:ext cx="6819258" cy="1589033"/>
          </a:xfrm>
        </p:spPr>
        <p:txBody>
          <a:bodyPr/>
          <a:lstStyle/>
          <a:p>
            <a:r>
              <a:rPr lang="en-GB" dirty="0"/>
              <a:t>Click to edit Master title style</a:t>
            </a:r>
            <a:endParaRPr lang="en-GB"/>
          </a:p>
        </p:txBody>
      </p:sp>
      <p:sp>
        <p:nvSpPr>
          <p:cNvPr id="12" name="Content Placeholder 11">
            <a:extLst>
              <a:ext uri="{FF2B5EF4-FFF2-40B4-BE49-F238E27FC236}">
                <a16:creationId xmlns:a16="http://schemas.microsoft.com/office/drawing/2014/main" id="{B696717A-446A-44EB-9CD7-579B5C3F58F3}"/>
              </a:ext>
            </a:extLst>
          </p:cNvPr>
          <p:cNvSpPr>
            <a:spLocks noGrp="1"/>
          </p:cNvSpPr>
          <p:nvPr>
            <p:ph sz="quarter" idx="13"/>
          </p:nvPr>
        </p:nvSpPr>
        <p:spPr>
          <a:xfrm>
            <a:off x="3477421" y="2951604"/>
            <a:ext cx="6819258" cy="4039130"/>
          </a:xfrm>
        </p:spPr>
        <p:txBody>
          <a:bodyPr l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1064407380"/>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8" userDrawn="1">
          <p15:clr>
            <a:srgbClr val="FF96FF"/>
          </p15:clr>
        </p15:guide>
        <p15:guide id="4" orient="horz" pos="4404" userDrawn="1">
          <p15:clr>
            <a:srgbClr val="FF96FF"/>
          </p15:clr>
        </p15:guide>
        <p15:guide id="5" pos="2181" userDrawn="1">
          <p15:clr>
            <a:srgbClr val="FF96FF"/>
          </p15:clr>
        </p15:guide>
        <p15:guide id="6" pos="6492" userDrawn="1">
          <p15:clr>
            <a:srgbClr val="FF96FF"/>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 Page Picture Right">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7754270" y="0"/>
            <a:ext cx="2974055" cy="7589838"/>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CAC9796F-B59A-4E04-87C9-6FAA6D189E1B}"/>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itle 2">
            <a:extLst>
              <a:ext uri="{FF2B5EF4-FFF2-40B4-BE49-F238E27FC236}">
                <a16:creationId xmlns:a16="http://schemas.microsoft.com/office/drawing/2014/main" id="{9EE41BB4-63CB-4B1F-8B3C-B2C6F6133DF2}"/>
              </a:ext>
            </a:extLst>
          </p:cNvPr>
          <p:cNvSpPr>
            <a:spLocks noGrp="1"/>
          </p:cNvSpPr>
          <p:nvPr>
            <p:ph type="title"/>
          </p:nvPr>
        </p:nvSpPr>
        <p:spPr>
          <a:xfrm>
            <a:off x="428776" y="1155088"/>
            <a:ext cx="6821228" cy="1589033"/>
          </a:xfrm>
        </p:spPr>
        <p:txBody>
          <a:bodyPr/>
          <a:lstStyle/>
          <a:p>
            <a:r>
              <a:rPr lang="en-GB" dirty="0"/>
              <a:t>Click to edit Master title style</a:t>
            </a:r>
            <a:endParaRPr lang="en-GB"/>
          </a:p>
        </p:txBody>
      </p:sp>
      <p:sp>
        <p:nvSpPr>
          <p:cNvPr id="7" name="Content Placeholder 6">
            <a:extLst>
              <a:ext uri="{FF2B5EF4-FFF2-40B4-BE49-F238E27FC236}">
                <a16:creationId xmlns:a16="http://schemas.microsoft.com/office/drawing/2014/main" id="{B8EFFDE7-918C-40A0-BDA7-BD7109E02688}"/>
              </a:ext>
            </a:extLst>
          </p:cNvPr>
          <p:cNvSpPr>
            <a:spLocks noGrp="1"/>
          </p:cNvSpPr>
          <p:nvPr>
            <p:ph sz="quarter" idx="13"/>
          </p:nvPr>
        </p:nvSpPr>
        <p:spPr>
          <a:xfrm>
            <a:off x="421869" y="2951604"/>
            <a:ext cx="6828132" cy="403913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095543067"/>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266" userDrawn="1">
          <p15:clr>
            <a:srgbClr val="FF96FF"/>
          </p15:clr>
        </p15:guide>
        <p15:guide id="6" pos="6081" userDrawn="1">
          <p15:clr>
            <a:srgbClr val="FF96FF"/>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orizontal Im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1" y="0"/>
            <a:ext cx="10728324" cy="3794919"/>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359DFF93-EE87-4EAC-BB72-37BFA9E609C1}"/>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1BC39B4A-A39C-4DC2-826E-DA26471576AE}"/>
              </a:ext>
            </a:extLst>
          </p:cNvPr>
          <p:cNvSpPr>
            <a:spLocks noGrp="1"/>
          </p:cNvSpPr>
          <p:nvPr>
            <p:ph type="title"/>
          </p:nvPr>
        </p:nvSpPr>
        <p:spPr>
          <a:xfrm>
            <a:off x="1072833" y="4085328"/>
            <a:ext cx="8582660" cy="729245"/>
          </a:xfrm>
        </p:spPr>
        <p:txBody>
          <a:bodyPr/>
          <a:lstStyle>
            <a:lvl1pPr algn="ctr">
              <a:defRPr/>
            </a:lvl1pPr>
          </a:lstStyle>
          <a:p>
            <a:r>
              <a:rPr lang="en-GB" dirty="0"/>
              <a:t>Click to edit Master title style</a:t>
            </a:r>
            <a:endParaRPr lang="en-GB"/>
          </a:p>
        </p:txBody>
      </p:sp>
      <p:sp>
        <p:nvSpPr>
          <p:cNvPr id="6" name="Text Placeholder 5">
            <a:extLst>
              <a:ext uri="{FF2B5EF4-FFF2-40B4-BE49-F238E27FC236}">
                <a16:creationId xmlns:a16="http://schemas.microsoft.com/office/drawing/2014/main" id="{F13CA027-FDEF-44AE-A73A-25DE2E65BC0A}"/>
              </a:ext>
            </a:extLst>
          </p:cNvPr>
          <p:cNvSpPr>
            <a:spLocks noGrp="1"/>
          </p:cNvSpPr>
          <p:nvPr>
            <p:ph type="body" sz="quarter" idx="13"/>
          </p:nvPr>
        </p:nvSpPr>
        <p:spPr>
          <a:xfrm>
            <a:off x="1072833" y="5049351"/>
            <a:ext cx="8582660" cy="1951924"/>
          </a:xfrm>
        </p:spPr>
        <p:txBody>
          <a:bodyPr/>
          <a:lstStyle>
            <a:lvl1pPr marL="0" indent="0" algn="ctr">
              <a:buNone/>
              <a:defRPr/>
            </a:lvl1pPr>
            <a:lvl2pPr marL="0" indent="0" algn="ctr">
              <a:buNone/>
              <a:defRPr/>
            </a:lvl2pPr>
            <a:lvl3pPr marL="0" indent="0" algn="ctr">
              <a:buNone/>
              <a:defRPr/>
            </a:lvl3pPr>
            <a:lvl4pPr marL="0" indent="0" algn="ctr">
              <a:buNone/>
              <a:defRPr/>
            </a:lvl4pPr>
            <a:lvl5pPr marL="0" indent="0" algn="ctr">
              <a:buNone/>
              <a:defRPr/>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1355132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x Picture Top">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0"/>
            <a:ext cx="5364163" cy="380897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7" name="Picture Placeholder 4"/>
          <p:cNvSpPr>
            <a:spLocks noGrp="1"/>
          </p:cNvSpPr>
          <p:nvPr>
            <p:ph type="pic" sz="quarter" idx="14" hasCustomPrompt="1"/>
          </p:nvPr>
        </p:nvSpPr>
        <p:spPr>
          <a:xfrm>
            <a:off x="5364162" y="0"/>
            <a:ext cx="5364163" cy="380897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107846FA-E334-45BE-889B-D9A99EFE4A90}"/>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ext Placeholder 26">
            <a:extLst>
              <a:ext uri="{FF2B5EF4-FFF2-40B4-BE49-F238E27FC236}">
                <a16:creationId xmlns:a16="http://schemas.microsoft.com/office/drawing/2014/main" id="{B5D46C48-B22F-44FE-83E8-E0D7FD50881F}"/>
              </a:ext>
            </a:extLst>
          </p:cNvPr>
          <p:cNvSpPr>
            <a:spLocks noGrp="1"/>
          </p:cNvSpPr>
          <p:nvPr>
            <p:ph type="body" sz="quarter" idx="17" hasCustomPrompt="1"/>
          </p:nvPr>
        </p:nvSpPr>
        <p:spPr>
          <a:xfrm>
            <a:off x="0" y="4320076"/>
            <a:ext cx="5364163"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6" name="Text Placeholder 28">
            <a:extLst>
              <a:ext uri="{FF2B5EF4-FFF2-40B4-BE49-F238E27FC236}">
                <a16:creationId xmlns:a16="http://schemas.microsoft.com/office/drawing/2014/main" id="{CDB09221-1467-4D23-81D0-0D40AA4B521F}"/>
              </a:ext>
            </a:extLst>
          </p:cNvPr>
          <p:cNvSpPr>
            <a:spLocks noGrp="1"/>
          </p:cNvSpPr>
          <p:nvPr>
            <p:ph type="body" sz="quarter" idx="18"/>
          </p:nvPr>
        </p:nvSpPr>
        <p:spPr>
          <a:xfrm>
            <a:off x="0" y="4801070"/>
            <a:ext cx="5364163" cy="2170336"/>
          </a:xfrm>
        </p:spPr>
        <p:txBody>
          <a:bodyPr lIns="360000" tIns="0" rIns="360000" bIns="0">
            <a:noAutofit/>
          </a:bodyPr>
          <a:lstStyle>
            <a:lvl1pPr marL="0" indent="0" algn="ctr">
              <a:buNone/>
              <a:defRPr sz="1328"/>
            </a:lvl1pPr>
            <a:lvl2pPr marL="0" indent="0" algn="ctr">
              <a:buNone/>
              <a:defRPr sz="1217"/>
            </a:lvl2pPr>
            <a:lvl3pPr marL="0" indent="0" algn="ctr">
              <a:buNone/>
              <a:defRPr sz="1217"/>
            </a:lvl3pPr>
            <a:lvl4pPr marL="0" indent="0" algn="ctr">
              <a:buNone/>
              <a:defRPr sz="1162"/>
            </a:lvl4pPr>
            <a:lvl5pPr marL="0" indent="0" algn="ctr">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8" name="Text Placeholder 26">
            <a:extLst>
              <a:ext uri="{FF2B5EF4-FFF2-40B4-BE49-F238E27FC236}">
                <a16:creationId xmlns:a16="http://schemas.microsoft.com/office/drawing/2014/main" id="{20920055-1A42-45F8-8A90-D6D4B4258655}"/>
              </a:ext>
            </a:extLst>
          </p:cNvPr>
          <p:cNvSpPr>
            <a:spLocks noGrp="1"/>
          </p:cNvSpPr>
          <p:nvPr>
            <p:ph type="body" sz="quarter" idx="19" hasCustomPrompt="1"/>
          </p:nvPr>
        </p:nvSpPr>
        <p:spPr>
          <a:xfrm>
            <a:off x="5364162" y="4320076"/>
            <a:ext cx="5364163"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9" name="Text Placeholder 28">
            <a:extLst>
              <a:ext uri="{FF2B5EF4-FFF2-40B4-BE49-F238E27FC236}">
                <a16:creationId xmlns:a16="http://schemas.microsoft.com/office/drawing/2014/main" id="{91DB5A78-91BC-42D4-9A47-D88E9A53A0B2}"/>
              </a:ext>
            </a:extLst>
          </p:cNvPr>
          <p:cNvSpPr>
            <a:spLocks noGrp="1"/>
          </p:cNvSpPr>
          <p:nvPr>
            <p:ph type="body" sz="quarter" idx="20"/>
          </p:nvPr>
        </p:nvSpPr>
        <p:spPr>
          <a:xfrm>
            <a:off x="5364162" y="4801070"/>
            <a:ext cx="5364163" cy="2170336"/>
          </a:xfrm>
        </p:spPr>
        <p:txBody>
          <a:bodyPr lIns="360000" tIns="0" rIns="360000" bIns="0">
            <a:noAutofit/>
          </a:bodyPr>
          <a:lstStyle>
            <a:lvl1pPr marL="0" indent="0" algn="ctr">
              <a:buNone/>
              <a:defRPr sz="1328"/>
            </a:lvl1pPr>
            <a:lvl2pPr marL="0" indent="0" algn="ctr">
              <a:buNone/>
              <a:defRPr sz="1217"/>
            </a:lvl2pPr>
            <a:lvl3pPr marL="0" indent="0" algn="ctr">
              <a:buNone/>
              <a:defRPr sz="1217"/>
            </a:lvl3pPr>
            <a:lvl4pPr marL="0" indent="0" algn="ctr">
              <a:buNone/>
              <a:defRPr sz="1162"/>
            </a:lvl4pPr>
            <a:lvl5pPr marL="0" indent="0" algn="ctr">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x Picture Bottom">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3780864"/>
            <a:ext cx="5364163" cy="380897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7" name="Picture Placeholder 4"/>
          <p:cNvSpPr>
            <a:spLocks noGrp="1"/>
          </p:cNvSpPr>
          <p:nvPr>
            <p:ph type="pic" sz="quarter" idx="14" hasCustomPrompt="1"/>
          </p:nvPr>
        </p:nvSpPr>
        <p:spPr>
          <a:xfrm>
            <a:off x="5364162" y="3780864"/>
            <a:ext cx="5364163" cy="380897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342516EB-761A-4763-8A6F-7481E9F922EF}"/>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ext Placeholder 26">
            <a:extLst>
              <a:ext uri="{FF2B5EF4-FFF2-40B4-BE49-F238E27FC236}">
                <a16:creationId xmlns:a16="http://schemas.microsoft.com/office/drawing/2014/main" id="{8A7C228E-9E0D-4836-A023-6022DECCE1E1}"/>
              </a:ext>
            </a:extLst>
          </p:cNvPr>
          <p:cNvSpPr>
            <a:spLocks noGrp="1"/>
          </p:cNvSpPr>
          <p:nvPr>
            <p:ph type="body" sz="quarter" idx="17" hasCustomPrompt="1"/>
          </p:nvPr>
        </p:nvSpPr>
        <p:spPr>
          <a:xfrm>
            <a:off x="0" y="701486"/>
            <a:ext cx="5364163"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6" name="Text Placeholder 28">
            <a:extLst>
              <a:ext uri="{FF2B5EF4-FFF2-40B4-BE49-F238E27FC236}">
                <a16:creationId xmlns:a16="http://schemas.microsoft.com/office/drawing/2014/main" id="{8E9F93F3-9F19-4C79-BF23-04A07C05A9FB}"/>
              </a:ext>
            </a:extLst>
          </p:cNvPr>
          <p:cNvSpPr>
            <a:spLocks noGrp="1"/>
          </p:cNvSpPr>
          <p:nvPr>
            <p:ph type="body" sz="quarter" idx="18"/>
          </p:nvPr>
        </p:nvSpPr>
        <p:spPr>
          <a:xfrm>
            <a:off x="0" y="1182480"/>
            <a:ext cx="5364163" cy="2170336"/>
          </a:xfrm>
        </p:spPr>
        <p:txBody>
          <a:bodyPr lIns="360000" tIns="0" rIns="360000" bIns="0">
            <a:noAutofit/>
          </a:bodyPr>
          <a:lstStyle>
            <a:lvl1pPr marL="0" indent="0" algn="ctr">
              <a:buNone/>
              <a:defRPr sz="1328"/>
            </a:lvl1pPr>
            <a:lvl2pPr marL="0" indent="0" algn="ctr">
              <a:buNone/>
              <a:defRPr sz="1217"/>
            </a:lvl2pPr>
            <a:lvl3pPr marL="0" indent="0" algn="ctr">
              <a:buNone/>
              <a:defRPr sz="1217"/>
            </a:lvl3pPr>
            <a:lvl4pPr marL="0" indent="0" algn="ctr">
              <a:buNone/>
              <a:defRPr sz="1162"/>
            </a:lvl4pPr>
            <a:lvl5pPr marL="0" indent="0" algn="ctr">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8" name="Text Placeholder 26">
            <a:extLst>
              <a:ext uri="{FF2B5EF4-FFF2-40B4-BE49-F238E27FC236}">
                <a16:creationId xmlns:a16="http://schemas.microsoft.com/office/drawing/2014/main" id="{B5DEB838-AE2A-4261-A462-FC66FC704FD2}"/>
              </a:ext>
            </a:extLst>
          </p:cNvPr>
          <p:cNvSpPr>
            <a:spLocks noGrp="1"/>
          </p:cNvSpPr>
          <p:nvPr>
            <p:ph type="body" sz="quarter" idx="19" hasCustomPrompt="1"/>
          </p:nvPr>
        </p:nvSpPr>
        <p:spPr>
          <a:xfrm>
            <a:off x="5364162" y="701486"/>
            <a:ext cx="5364163"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9" name="Text Placeholder 28">
            <a:extLst>
              <a:ext uri="{FF2B5EF4-FFF2-40B4-BE49-F238E27FC236}">
                <a16:creationId xmlns:a16="http://schemas.microsoft.com/office/drawing/2014/main" id="{EFDBB7C4-5A71-4CC2-AFB3-2E0073B7EAFB}"/>
              </a:ext>
            </a:extLst>
          </p:cNvPr>
          <p:cNvSpPr>
            <a:spLocks noGrp="1"/>
          </p:cNvSpPr>
          <p:nvPr>
            <p:ph type="body" sz="quarter" idx="20"/>
          </p:nvPr>
        </p:nvSpPr>
        <p:spPr>
          <a:xfrm>
            <a:off x="5364162" y="1182480"/>
            <a:ext cx="5364163" cy="2170336"/>
          </a:xfrm>
        </p:spPr>
        <p:txBody>
          <a:bodyPr lIns="360000" tIns="0" rIns="360000" bIns="0">
            <a:noAutofit/>
          </a:bodyPr>
          <a:lstStyle>
            <a:lvl1pPr marL="0" indent="0" algn="ctr">
              <a:buNone/>
              <a:defRPr sz="1328"/>
            </a:lvl1pPr>
            <a:lvl2pPr marL="0" indent="0" algn="ctr">
              <a:buNone/>
              <a:defRPr sz="1217"/>
            </a:lvl2pPr>
            <a:lvl3pPr marL="0" indent="0" algn="ctr">
              <a:buNone/>
              <a:defRPr sz="1217"/>
            </a:lvl3pPr>
            <a:lvl4pPr marL="0" indent="0" algn="ctr">
              <a:buNone/>
              <a:defRPr sz="1162"/>
            </a:lvl4pPr>
            <a:lvl5pPr marL="0" indent="0" algn="ctr">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x Picture ">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0"/>
            <a:ext cx="2682081" cy="514422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5" name="Picture Placeholder 4"/>
          <p:cNvSpPr>
            <a:spLocks noGrp="1"/>
          </p:cNvSpPr>
          <p:nvPr>
            <p:ph type="pic" sz="quarter" idx="14" hasCustomPrompt="1"/>
          </p:nvPr>
        </p:nvSpPr>
        <p:spPr>
          <a:xfrm>
            <a:off x="2682081" y="0"/>
            <a:ext cx="2682081" cy="514422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6" name="Picture Placeholder 4"/>
          <p:cNvSpPr>
            <a:spLocks noGrp="1"/>
          </p:cNvSpPr>
          <p:nvPr>
            <p:ph type="pic" sz="quarter" idx="15" hasCustomPrompt="1"/>
          </p:nvPr>
        </p:nvSpPr>
        <p:spPr>
          <a:xfrm>
            <a:off x="5364163" y="0"/>
            <a:ext cx="2682081" cy="514422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7" name="Picture Placeholder 4"/>
          <p:cNvSpPr>
            <a:spLocks noGrp="1"/>
          </p:cNvSpPr>
          <p:nvPr>
            <p:ph type="pic" sz="quarter" idx="16" hasCustomPrompt="1"/>
          </p:nvPr>
        </p:nvSpPr>
        <p:spPr>
          <a:xfrm>
            <a:off x="8046244" y="0"/>
            <a:ext cx="2682081" cy="514422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1B4B044B-8A69-4FEB-BCAB-18AAFF840622}"/>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8" name="Text Placeholder 26">
            <a:extLst>
              <a:ext uri="{FF2B5EF4-FFF2-40B4-BE49-F238E27FC236}">
                <a16:creationId xmlns:a16="http://schemas.microsoft.com/office/drawing/2014/main" id="{6CEF6A0F-FE8D-442C-ACD3-D83B103D0FC2}"/>
              </a:ext>
            </a:extLst>
          </p:cNvPr>
          <p:cNvSpPr>
            <a:spLocks noGrp="1"/>
          </p:cNvSpPr>
          <p:nvPr>
            <p:ph type="body" sz="quarter" idx="17" hasCustomPrompt="1"/>
          </p:nvPr>
        </p:nvSpPr>
        <p:spPr>
          <a:xfrm>
            <a:off x="0" y="5369108"/>
            <a:ext cx="2682081" cy="481393"/>
          </a:xfrm>
        </p:spPr>
        <p:txBody>
          <a:bodyPr lIns="0" tIns="0" rIns="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9" name="Text Placeholder 28">
            <a:extLst>
              <a:ext uri="{FF2B5EF4-FFF2-40B4-BE49-F238E27FC236}">
                <a16:creationId xmlns:a16="http://schemas.microsoft.com/office/drawing/2014/main" id="{D01F9C2C-C160-4A94-B36A-7204406AE7DA}"/>
              </a:ext>
            </a:extLst>
          </p:cNvPr>
          <p:cNvSpPr>
            <a:spLocks noGrp="1"/>
          </p:cNvSpPr>
          <p:nvPr>
            <p:ph type="body" sz="quarter" idx="18"/>
          </p:nvPr>
        </p:nvSpPr>
        <p:spPr>
          <a:xfrm>
            <a:off x="0" y="5850103"/>
            <a:ext cx="2682081" cy="1374059"/>
          </a:xfrm>
        </p:spPr>
        <p:txBody>
          <a:bodyPr lIns="180000" tIns="0" rIns="180000" bIns="0">
            <a:noAutofit/>
          </a:bodyPr>
          <a:lstStyle>
            <a:lvl1pPr marL="0" indent="0" algn="ctr">
              <a:buNone/>
              <a:defRPr sz="1328"/>
            </a:lvl1pPr>
            <a:lvl2pPr marL="0" indent="0" algn="ctr">
              <a:buNone/>
              <a:defRPr sz="1217"/>
            </a:lvl2pPr>
            <a:lvl3pPr marL="0" indent="0" algn="ctr">
              <a:buNone/>
              <a:defRPr sz="1217"/>
            </a:lvl3pPr>
            <a:lvl4pPr marL="0" indent="0" algn="ctr">
              <a:buNone/>
              <a:defRPr sz="1162"/>
            </a:lvl4pPr>
            <a:lvl5pPr marL="0" indent="0" algn="ctr">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0" name="Text Placeholder 26">
            <a:extLst>
              <a:ext uri="{FF2B5EF4-FFF2-40B4-BE49-F238E27FC236}">
                <a16:creationId xmlns:a16="http://schemas.microsoft.com/office/drawing/2014/main" id="{A3291377-76AF-4DD1-B6BB-78344006BCE6}"/>
              </a:ext>
            </a:extLst>
          </p:cNvPr>
          <p:cNvSpPr>
            <a:spLocks noGrp="1"/>
          </p:cNvSpPr>
          <p:nvPr>
            <p:ph type="body" sz="quarter" idx="19" hasCustomPrompt="1"/>
          </p:nvPr>
        </p:nvSpPr>
        <p:spPr>
          <a:xfrm>
            <a:off x="2682081" y="5369108"/>
            <a:ext cx="2682081" cy="481393"/>
          </a:xfrm>
        </p:spPr>
        <p:txBody>
          <a:bodyPr lIns="0" tIns="0" rIns="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11" name="Text Placeholder 28">
            <a:extLst>
              <a:ext uri="{FF2B5EF4-FFF2-40B4-BE49-F238E27FC236}">
                <a16:creationId xmlns:a16="http://schemas.microsoft.com/office/drawing/2014/main" id="{5FC8924F-A516-4A93-AFB6-C956EE5B07F2}"/>
              </a:ext>
            </a:extLst>
          </p:cNvPr>
          <p:cNvSpPr>
            <a:spLocks noGrp="1"/>
          </p:cNvSpPr>
          <p:nvPr>
            <p:ph type="body" sz="quarter" idx="20"/>
          </p:nvPr>
        </p:nvSpPr>
        <p:spPr>
          <a:xfrm>
            <a:off x="2682081" y="5850103"/>
            <a:ext cx="2682081" cy="1374059"/>
          </a:xfrm>
        </p:spPr>
        <p:txBody>
          <a:bodyPr lIns="180000" tIns="0" rIns="180000" bIns="0">
            <a:noAutofit/>
          </a:bodyPr>
          <a:lstStyle>
            <a:lvl1pPr marL="0" indent="0" algn="ctr">
              <a:buNone/>
              <a:defRPr sz="1328"/>
            </a:lvl1pPr>
            <a:lvl2pPr marL="0" indent="0" algn="ctr">
              <a:buNone/>
              <a:defRPr sz="1217"/>
            </a:lvl2pPr>
            <a:lvl3pPr marL="0" indent="0" algn="ctr">
              <a:buNone/>
              <a:defRPr sz="1217"/>
            </a:lvl3pPr>
            <a:lvl4pPr marL="0" indent="0" algn="ctr">
              <a:buNone/>
              <a:defRPr sz="1162"/>
            </a:lvl4pPr>
            <a:lvl5pPr marL="0" indent="0" algn="ctr">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2" name="Text Placeholder 26">
            <a:extLst>
              <a:ext uri="{FF2B5EF4-FFF2-40B4-BE49-F238E27FC236}">
                <a16:creationId xmlns:a16="http://schemas.microsoft.com/office/drawing/2014/main" id="{C35917D3-76EE-493D-9A6A-401A9B467D85}"/>
              </a:ext>
            </a:extLst>
          </p:cNvPr>
          <p:cNvSpPr>
            <a:spLocks noGrp="1"/>
          </p:cNvSpPr>
          <p:nvPr>
            <p:ph type="body" sz="quarter" idx="21" hasCustomPrompt="1"/>
          </p:nvPr>
        </p:nvSpPr>
        <p:spPr>
          <a:xfrm>
            <a:off x="5364163" y="5369108"/>
            <a:ext cx="2682081" cy="481393"/>
          </a:xfrm>
        </p:spPr>
        <p:txBody>
          <a:bodyPr lIns="0" tIns="0" rIns="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13" name="Text Placeholder 28">
            <a:extLst>
              <a:ext uri="{FF2B5EF4-FFF2-40B4-BE49-F238E27FC236}">
                <a16:creationId xmlns:a16="http://schemas.microsoft.com/office/drawing/2014/main" id="{045A389D-450D-49D0-8964-04C2DB23BF6B}"/>
              </a:ext>
            </a:extLst>
          </p:cNvPr>
          <p:cNvSpPr>
            <a:spLocks noGrp="1"/>
          </p:cNvSpPr>
          <p:nvPr>
            <p:ph type="body" sz="quarter" idx="22"/>
          </p:nvPr>
        </p:nvSpPr>
        <p:spPr>
          <a:xfrm>
            <a:off x="5364163" y="5850103"/>
            <a:ext cx="2682081" cy="1374059"/>
          </a:xfrm>
        </p:spPr>
        <p:txBody>
          <a:bodyPr lIns="180000" tIns="0" rIns="180000" bIns="0">
            <a:noAutofit/>
          </a:bodyPr>
          <a:lstStyle>
            <a:lvl1pPr marL="0" indent="0" algn="ctr">
              <a:buNone/>
              <a:defRPr sz="1328"/>
            </a:lvl1pPr>
            <a:lvl2pPr marL="0" indent="0" algn="ctr">
              <a:buNone/>
              <a:defRPr sz="1217"/>
            </a:lvl2pPr>
            <a:lvl3pPr marL="0" indent="0" algn="ctr">
              <a:buNone/>
              <a:defRPr sz="1217"/>
            </a:lvl3pPr>
            <a:lvl4pPr marL="0" indent="0" algn="ctr">
              <a:buNone/>
              <a:defRPr sz="1162"/>
            </a:lvl4pPr>
            <a:lvl5pPr marL="0" indent="0" algn="ctr">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4" name="Text Placeholder 26">
            <a:extLst>
              <a:ext uri="{FF2B5EF4-FFF2-40B4-BE49-F238E27FC236}">
                <a16:creationId xmlns:a16="http://schemas.microsoft.com/office/drawing/2014/main" id="{F0D547F4-1C3A-4ECB-8A64-86DEEFB321B8}"/>
              </a:ext>
            </a:extLst>
          </p:cNvPr>
          <p:cNvSpPr>
            <a:spLocks noGrp="1"/>
          </p:cNvSpPr>
          <p:nvPr>
            <p:ph type="body" sz="quarter" idx="23" hasCustomPrompt="1"/>
          </p:nvPr>
        </p:nvSpPr>
        <p:spPr>
          <a:xfrm>
            <a:off x="8046244" y="5362003"/>
            <a:ext cx="2682081" cy="481393"/>
          </a:xfrm>
        </p:spPr>
        <p:txBody>
          <a:bodyPr lIns="0" tIns="0" rIns="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15" name="Text Placeholder 28">
            <a:extLst>
              <a:ext uri="{FF2B5EF4-FFF2-40B4-BE49-F238E27FC236}">
                <a16:creationId xmlns:a16="http://schemas.microsoft.com/office/drawing/2014/main" id="{6147B618-E8F6-4870-8FA1-4B25F9C07470}"/>
              </a:ext>
            </a:extLst>
          </p:cNvPr>
          <p:cNvSpPr>
            <a:spLocks noGrp="1"/>
          </p:cNvSpPr>
          <p:nvPr>
            <p:ph type="body" sz="quarter" idx="24"/>
          </p:nvPr>
        </p:nvSpPr>
        <p:spPr>
          <a:xfrm>
            <a:off x="8046244" y="5842998"/>
            <a:ext cx="2682081" cy="1374059"/>
          </a:xfrm>
        </p:spPr>
        <p:txBody>
          <a:bodyPr lIns="180000" tIns="0" rIns="180000" bIns="0">
            <a:noAutofit/>
          </a:bodyPr>
          <a:lstStyle>
            <a:lvl1pPr marL="0" indent="0" algn="ctr">
              <a:buNone/>
              <a:defRPr sz="1328"/>
            </a:lvl1pPr>
            <a:lvl2pPr marL="0" indent="0" algn="ctr">
              <a:buNone/>
              <a:defRPr sz="1217"/>
            </a:lvl2pPr>
            <a:lvl3pPr marL="0" indent="0" algn="ctr">
              <a:buNone/>
              <a:defRPr sz="1217"/>
            </a:lvl3pPr>
            <a:lvl4pPr marL="0" indent="0" algn="ctr">
              <a:buNone/>
              <a:defRPr sz="1162"/>
            </a:lvl4pPr>
            <a:lvl5pPr marL="0" indent="0" algn="ctr">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13957656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 x Content Icons">
    <p:spTree>
      <p:nvGrpSpPr>
        <p:cNvPr id="1" name=""/>
        <p:cNvGrpSpPr/>
        <p:nvPr/>
      </p:nvGrpSpPr>
      <p:grpSpPr>
        <a:xfrm>
          <a:off x="0" y="0"/>
          <a:ext cx="0" cy="0"/>
          <a:chOff x="0" y="0"/>
          <a:chExt cx="0" cy="0"/>
        </a:xfrm>
      </p:grpSpPr>
      <p:sp>
        <p:nvSpPr>
          <p:cNvPr id="2" name="Guides" hidden="1">
            <a:extLst>
              <a:ext uri="{FF2B5EF4-FFF2-40B4-BE49-F238E27FC236}">
                <a16:creationId xmlns:a16="http://schemas.microsoft.com/office/drawing/2014/main" id="{107846FA-E334-45BE-889B-D9A99EFE4A90}"/>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ext Placeholder 26">
            <a:extLst>
              <a:ext uri="{FF2B5EF4-FFF2-40B4-BE49-F238E27FC236}">
                <a16:creationId xmlns:a16="http://schemas.microsoft.com/office/drawing/2014/main" id="{B5D46C48-B22F-44FE-83E8-E0D7FD50881F}"/>
              </a:ext>
            </a:extLst>
          </p:cNvPr>
          <p:cNvSpPr>
            <a:spLocks noGrp="1"/>
          </p:cNvSpPr>
          <p:nvPr>
            <p:ph type="body" sz="quarter" idx="17" hasCustomPrompt="1"/>
          </p:nvPr>
        </p:nvSpPr>
        <p:spPr>
          <a:xfrm>
            <a:off x="744437" y="2186528"/>
            <a:ext cx="2908503"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6" name="Text Placeholder 28">
            <a:extLst>
              <a:ext uri="{FF2B5EF4-FFF2-40B4-BE49-F238E27FC236}">
                <a16:creationId xmlns:a16="http://schemas.microsoft.com/office/drawing/2014/main" id="{CDB09221-1467-4D23-81D0-0D40AA4B521F}"/>
              </a:ext>
            </a:extLst>
          </p:cNvPr>
          <p:cNvSpPr>
            <a:spLocks noGrp="1"/>
          </p:cNvSpPr>
          <p:nvPr>
            <p:ph type="body" sz="quarter" idx="18"/>
          </p:nvPr>
        </p:nvSpPr>
        <p:spPr>
          <a:xfrm>
            <a:off x="744437" y="2667523"/>
            <a:ext cx="2908503" cy="892453"/>
          </a:xfrm>
        </p:spPr>
        <p:txBody>
          <a:bodyPr lIns="360000" tIns="0" rIns="360000" bIns="0">
            <a:noAutofit/>
          </a:bodyPr>
          <a:lstStyle>
            <a:lvl1pPr marL="0" indent="0" algn="ctr">
              <a:buNone/>
              <a:defRPr sz="1771"/>
            </a:lvl1pPr>
            <a:lvl2pPr marL="0" indent="0" algn="ctr">
              <a:buNone/>
              <a:defRPr sz="1549"/>
            </a:lvl2pPr>
            <a:lvl3pPr marL="0" indent="0" algn="ctr">
              <a:buNone/>
              <a:defRPr sz="1549"/>
            </a:lvl3pPr>
            <a:lvl4pPr marL="0" indent="0" algn="ctr">
              <a:buNone/>
              <a:defRPr sz="1328"/>
            </a:lvl4pPr>
            <a:lvl5pPr marL="0" indent="0" algn="ctr">
              <a:buNone/>
              <a:defRPr sz="121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8" name="Text Placeholder 26">
            <a:extLst>
              <a:ext uri="{FF2B5EF4-FFF2-40B4-BE49-F238E27FC236}">
                <a16:creationId xmlns:a16="http://schemas.microsoft.com/office/drawing/2014/main" id="{20920055-1A42-45F8-8A90-D6D4B4258655}"/>
              </a:ext>
            </a:extLst>
          </p:cNvPr>
          <p:cNvSpPr>
            <a:spLocks noGrp="1"/>
          </p:cNvSpPr>
          <p:nvPr>
            <p:ph type="body" sz="quarter" idx="19" hasCustomPrompt="1"/>
          </p:nvPr>
        </p:nvSpPr>
        <p:spPr>
          <a:xfrm>
            <a:off x="3912645" y="2186926"/>
            <a:ext cx="2908503"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9" name="Text Placeholder 28">
            <a:extLst>
              <a:ext uri="{FF2B5EF4-FFF2-40B4-BE49-F238E27FC236}">
                <a16:creationId xmlns:a16="http://schemas.microsoft.com/office/drawing/2014/main" id="{91DB5A78-91BC-42D4-9A47-D88E9A53A0B2}"/>
              </a:ext>
            </a:extLst>
          </p:cNvPr>
          <p:cNvSpPr>
            <a:spLocks noGrp="1"/>
          </p:cNvSpPr>
          <p:nvPr>
            <p:ph type="body" sz="quarter" idx="20"/>
          </p:nvPr>
        </p:nvSpPr>
        <p:spPr>
          <a:xfrm>
            <a:off x="3912645" y="2667921"/>
            <a:ext cx="2908503" cy="892453"/>
          </a:xfrm>
        </p:spPr>
        <p:txBody>
          <a:bodyPr lIns="360000" tIns="0" rIns="360000" bIns="0">
            <a:noAutofit/>
          </a:bodyPr>
          <a:lstStyle>
            <a:lvl1pPr marL="0" indent="0" algn="ctr">
              <a:buNone/>
              <a:defRPr sz="1771"/>
            </a:lvl1pPr>
            <a:lvl2pPr marL="0" indent="0" algn="ctr">
              <a:buNone/>
              <a:defRPr sz="1549"/>
            </a:lvl2pPr>
            <a:lvl3pPr marL="0" indent="0" algn="ctr">
              <a:buNone/>
              <a:defRPr sz="1549"/>
            </a:lvl3pPr>
            <a:lvl4pPr marL="0" indent="0" algn="ctr">
              <a:buNone/>
              <a:defRPr sz="1328"/>
            </a:lvl4pPr>
            <a:lvl5pPr marL="0" indent="0" algn="ctr">
              <a:buNone/>
              <a:defRPr sz="121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2" name="Text Placeholder 26">
            <a:extLst>
              <a:ext uri="{FF2B5EF4-FFF2-40B4-BE49-F238E27FC236}">
                <a16:creationId xmlns:a16="http://schemas.microsoft.com/office/drawing/2014/main" id="{56E717D4-73E1-44E8-AE46-6876CA77730C}"/>
              </a:ext>
            </a:extLst>
          </p:cNvPr>
          <p:cNvSpPr>
            <a:spLocks noGrp="1"/>
          </p:cNvSpPr>
          <p:nvPr>
            <p:ph type="body" sz="quarter" idx="21" hasCustomPrompt="1"/>
          </p:nvPr>
        </p:nvSpPr>
        <p:spPr>
          <a:xfrm>
            <a:off x="7073990" y="2186528"/>
            <a:ext cx="2915367"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13" name="Text Placeholder 28">
            <a:extLst>
              <a:ext uri="{FF2B5EF4-FFF2-40B4-BE49-F238E27FC236}">
                <a16:creationId xmlns:a16="http://schemas.microsoft.com/office/drawing/2014/main" id="{C9E9E314-F7EA-4E34-BA7E-4083845D2112}"/>
              </a:ext>
            </a:extLst>
          </p:cNvPr>
          <p:cNvSpPr>
            <a:spLocks noGrp="1"/>
          </p:cNvSpPr>
          <p:nvPr>
            <p:ph type="body" sz="quarter" idx="22"/>
          </p:nvPr>
        </p:nvSpPr>
        <p:spPr>
          <a:xfrm>
            <a:off x="7073990" y="2667523"/>
            <a:ext cx="2915367" cy="892453"/>
          </a:xfrm>
        </p:spPr>
        <p:txBody>
          <a:bodyPr lIns="360000" tIns="0" rIns="360000" bIns="0">
            <a:noAutofit/>
          </a:bodyPr>
          <a:lstStyle>
            <a:lvl1pPr marL="0" indent="0" algn="ctr">
              <a:buNone/>
              <a:defRPr sz="1771"/>
            </a:lvl1pPr>
            <a:lvl2pPr marL="0" indent="0" algn="ctr">
              <a:buNone/>
              <a:defRPr sz="1549"/>
            </a:lvl2pPr>
            <a:lvl3pPr marL="0" indent="0" algn="ctr">
              <a:buNone/>
              <a:defRPr sz="1549"/>
            </a:lvl3pPr>
            <a:lvl4pPr marL="0" indent="0" algn="ctr">
              <a:buNone/>
              <a:defRPr sz="1328"/>
            </a:lvl4pPr>
            <a:lvl5pPr marL="0" indent="0" algn="ctr">
              <a:buNone/>
              <a:defRPr sz="121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4" name="Text Placeholder 26">
            <a:extLst>
              <a:ext uri="{FF2B5EF4-FFF2-40B4-BE49-F238E27FC236}">
                <a16:creationId xmlns:a16="http://schemas.microsoft.com/office/drawing/2014/main" id="{5809D57E-6FE8-46B8-B6D5-6DB64EBDF7B3}"/>
              </a:ext>
            </a:extLst>
          </p:cNvPr>
          <p:cNvSpPr>
            <a:spLocks noGrp="1"/>
          </p:cNvSpPr>
          <p:nvPr>
            <p:ph type="body" sz="quarter" idx="23" hasCustomPrompt="1"/>
          </p:nvPr>
        </p:nvSpPr>
        <p:spPr>
          <a:xfrm>
            <a:off x="737573" y="5617479"/>
            <a:ext cx="2908503"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15" name="Text Placeholder 28">
            <a:extLst>
              <a:ext uri="{FF2B5EF4-FFF2-40B4-BE49-F238E27FC236}">
                <a16:creationId xmlns:a16="http://schemas.microsoft.com/office/drawing/2014/main" id="{0C1998A9-1441-4BD0-BBCE-DA45C6889BA1}"/>
              </a:ext>
            </a:extLst>
          </p:cNvPr>
          <p:cNvSpPr>
            <a:spLocks noGrp="1"/>
          </p:cNvSpPr>
          <p:nvPr>
            <p:ph type="body" sz="quarter" idx="24"/>
          </p:nvPr>
        </p:nvSpPr>
        <p:spPr>
          <a:xfrm>
            <a:off x="737573" y="6098474"/>
            <a:ext cx="2908503" cy="891861"/>
          </a:xfrm>
        </p:spPr>
        <p:txBody>
          <a:bodyPr lIns="360000" tIns="0" rIns="360000" bIns="0">
            <a:noAutofit/>
          </a:bodyPr>
          <a:lstStyle>
            <a:lvl1pPr marL="0" indent="0" algn="ctr">
              <a:buNone/>
              <a:defRPr sz="1771"/>
            </a:lvl1pPr>
            <a:lvl2pPr marL="0" indent="0" algn="ctr">
              <a:buNone/>
              <a:defRPr sz="1549"/>
            </a:lvl2pPr>
            <a:lvl3pPr marL="0" indent="0" algn="ctr">
              <a:buNone/>
              <a:defRPr sz="1549"/>
            </a:lvl3pPr>
            <a:lvl4pPr marL="0" indent="0" algn="ctr">
              <a:buNone/>
              <a:defRPr sz="1328"/>
            </a:lvl4pPr>
            <a:lvl5pPr marL="0" indent="0" algn="ctr">
              <a:buNone/>
              <a:defRPr sz="121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6" name="Text Placeholder 26">
            <a:extLst>
              <a:ext uri="{FF2B5EF4-FFF2-40B4-BE49-F238E27FC236}">
                <a16:creationId xmlns:a16="http://schemas.microsoft.com/office/drawing/2014/main" id="{3B9A8531-F70A-414D-A3CF-8B137A703056}"/>
              </a:ext>
            </a:extLst>
          </p:cNvPr>
          <p:cNvSpPr>
            <a:spLocks noGrp="1"/>
          </p:cNvSpPr>
          <p:nvPr>
            <p:ph type="body" sz="quarter" idx="25" hasCustomPrompt="1"/>
          </p:nvPr>
        </p:nvSpPr>
        <p:spPr>
          <a:xfrm>
            <a:off x="3905781" y="5617479"/>
            <a:ext cx="2908503"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17" name="Text Placeholder 28">
            <a:extLst>
              <a:ext uri="{FF2B5EF4-FFF2-40B4-BE49-F238E27FC236}">
                <a16:creationId xmlns:a16="http://schemas.microsoft.com/office/drawing/2014/main" id="{6441B927-11E1-44B4-AD5D-25680534B86A}"/>
              </a:ext>
            </a:extLst>
          </p:cNvPr>
          <p:cNvSpPr>
            <a:spLocks noGrp="1"/>
          </p:cNvSpPr>
          <p:nvPr>
            <p:ph type="body" sz="quarter" idx="26"/>
          </p:nvPr>
        </p:nvSpPr>
        <p:spPr>
          <a:xfrm>
            <a:off x="3905781" y="6098473"/>
            <a:ext cx="2908503" cy="892260"/>
          </a:xfrm>
        </p:spPr>
        <p:txBody>
          <a:bodyPr lIns="360000" tIns="0" rIns="360000" bIns="0">
            <a:noAutofit/>
          </a:bodyPr>
          <a:lstStyle>
            <a:lvl1pPr marL="0" indent="0" algn="ctr">
              <a:buNone/>
              <a:defRPr sz="1771"/>
            </a:lvl1pPr>
            <a:lvl2pPr marL="0" indent="0" algn="ctr">
              <a:buNone/>
              <a:defRPr sz="1549"/>
            </a:lvl2pPr>
            <a:lvl3pPr marL="0" indent="0" algn="ctr">
              <a:buNone/>
              <a:defRPr sz="1549"/>
            </a:lvl3pPr>
            <a:lvl4pPr marL="0" indent="0" algn="ctr">
              <a:buNone/>
              <a:defRPr sz="1328"/>
            </a:lvl4pPr>
            <a:lvl5pPr marL="0" indent="0" algn="ctr">
              <a:buNone/>
              <a:defRPr sz="121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8" name="Text Placeholder 26">
            <a:extLst>
              <a:ext uri="{FF2B5EF4-FFF2-40B4-BE49-F238E27FC236}">
                <a16:creationId xmlns:a16="http://schemas.microsoft.com/office/drawing/2014/main" id="{6CD1B9F9-5081-4CE0-81AB-90B760486A5A}"/>
              </a:ext>
            </a:extLst>
          </p:cNvPr>
          <p:cNvSpPr>
            <a:spLocks noGrp="1"/>
          </p:cNvSpPr>
          <p:nvPr>
            <p:ph type="body" sz="quarter" idx="27" hasCustomPrompt="1"/>
          </p:nvPr>
        </p:nvSpPr>
        <p:spPr>
          <a:xfrm>
            <a:off x="7067126" y="5617479"/>
            <a:ext cx="2915367"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19" name="Text Placeholder 28">
            <a:extLst>
              <a:ext uri="{FF2B5EF4-FFF2-40B4-BE49-F238E27FC236}">
                <a16:creationId xmlns:a16="http://schemas.microsoft.com/office/drawing/2014/main" id="{3352277E-6D2C-4F35-8F30-A5854FF9A231}"/>
              </a:ext>
            </a:extLst>
          </p:cNvPr>
          <p:cNvSpPr>
            <a:spLocks noGrp="1"/>
          </p:cNvSpPr>
          <p:nvPr>
            <p:ph type="body" sz="quarter" idx="28"/>
          </p:nvPr>
        </p:nvSpPr>
        <p:spPr>
          <a:xfrm>
            <a:off x="7067126" y="6098074"/>
            <a:ext cx="2915367" cy="892260"/>
          </a:xfrm>
        </p:spPr>
        <p:txBody>
          <a:bodyPr lIns="360000" tIns="0" rIns="360000" bIns="0">
            <a:noAutofit/>
          </a:bodyPr>
          <a:lstStyle>
            <a:lvl1pPr marL="0" indent="0" algn="ctr">
              <a:buNone/>
              <a:defRPr sz="1771"/>
            </a:lvl1pPr>
            <a:lvl2pPr marL="0" indent="0" algn="ctr">
              <a:buNone/>
              <a:defRPr sz="1549"/>
            </a:lvl2pPr>
            <a:lvl3pPr marL="0" indent="0" algn="ctr">
              <a:buNone/>
              <a:defRPr sz="1549"/>
            </a:lvl3pPr>
            <a:lvl4pPr marL="0" indent="0" algn="ctr">
              <a:buNone/>
              <a:defRPr sz="1328"/>
            </a:lvl4pPr>
            <a:lvl5pPr marL="0" indent="0" algn="ctr">
              <a:buNone/>
              <a:defRPr sz="121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3539290489"/>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465" userDrawn="1">
          <p15:clr>
            <a:srgbClr val="FF96FF"/>
          </p15:clr>
        </p15:guide>
        <p15:guide id="6" pos="2301" userDrawn="1">
          <p15:clr>
            <a:srgbClr val="FF96FF"/>
          </p15:clr>
        </p15:guide>
        <p15:guide id="7" pos="2460" userDrawn="1">
          <p15:clr>
            <a:srgbClr val="FF96FF"/>
          </p15:clr>
        </p15:guide>
        <p15:guide id="8" pos="4297" userDrawn="1">
          <p15:clr>
            <a:srgbClr val="FF96FF"/>
          </p15:clr>
        </p15:guide>
        <p15:guide id="9" pos="4456" userDrawn="1">
          <p15:clr>
            <a:srgbClr val="FF96FF"/>
          </p15:clr>
        </p15:guide>
        <p15:guide id="10" pos="6293" userDrawn="1">
          <p15:clr>
            <a:srgbClr val="FF96FF"/>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x Content Introduction">
    <p:spTree>
      <p:nvGrpSpPr>
        <p:cNvPr id="1" name=""/>
        <p:cNvGrpSpPr/>
        <p:nvPr/>
      </p:nvGrpSpPr>
      <p:grpSpPr>
        <a:xfrm>
          <a:off x="0" y="0"/>
          <a:ext cx="0" cy="0"/>
          <a:chOff x="0" y="0"/>
          <a:chExt cx="0" cy="0"/>
        </a:xfrm>
      </p:grpSpPr>
      <p:sp>
        <p:nvSpPr>
          <p:cNvPr id="2" name="Guides" hidden="1">
            <a:extLst>
              <a:ext uri="{FF2B5EF4-FFF2-40B4-BE49-F238E27FC236}">
                <a16:creationId xmlns:a16="http://schemas.microsoft.com/office/drawing/2014/main" id="{EC344BBE-C546-49B5-8D74-1D2CFAB1A331}"/>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04EBEA15-23EC-4217-9876-A1E616EB7FB6}"/>
              </a:ext>
            </a:extLst>
          </p:cNvPr>
          <p:cNvSpPr>
            <a:spLocks noGrp="1"/>
          </p:cNvSpPr>
          <p:nvPr>
            <p:ph type="title"/>
          </p:nvPr>
        </p:nvSpPr>
        <p:spPr>
          <a:xfrm>
            <a:off x="1072833" y="1006708"/>
            <a:ext cx="4291330" cy="1556533"/>
          </a:xfrm>
        </p:spPr>
        <p:txBody>
          <a:bodyPr anchor="b" anchorCtr="0"/>
          <a:lstStyle/>
          <a:p>
            <a:r>
              <a:rPr lang="en-GB" dirty="0"/>
              <a:t>Click to edit Master title style</a:t>
            </a:r>
            <a:endParaRPr lang="en-GB"/>
          </a:p>
        </p:txBody>
      </p:sp>
      <p:sp>
        <p:nvSpPr>
          <p:cNvPr id="8" name="Text Placeholder 7">
            <a:extLst>
              <a:ext uri="{FF2B5EF4-FFF2-40B4-BE49-F238E27FC236}">
                <a16:creationId xmlns:a16="http://schemas.microsoft.com/office/drawing/2014/main" id="{ACB1E0B3-4568-4CF5-B64A-98D0535E826E}"/>
              </a:ext>
            </a:extLst>
          </p:cNvPr>
          <p:cNvSpPr>
            <a:spLocks noGrp="1"/>
          </p:cNvSpPr>
          <p:nvPr>
            <p:ph type="body" sz="quarter" idx="14"/>
          </p:nvPr>
        </p:nvSpPr>
        <p:spPr>
          <a:xfrm>
            <a:off x="1072833" y="4192483"/>
            <a:ext cx="3289740" cy="2205909"/>
          </a:xfrm>
        </p:spPr>
        <p:txBody>
          <a:bodyPr l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cxnSp>
        <p:nvCxnSpPr>
          <p:cNvPr id="12" name="Straight Connector 11">
            <a:extLst>
              <a:ext uri="{FF2B5EF4-FFF2-40B4-BE49-F238E27FC236}">
                <a16:creationId xmlns:a16="http://schemas.microsoft.com/office/drawing/2014/main" id="{29C0753C-C4C4-4336-9105-0A2EC2F3F7CE}"/>
              </a:ext>
            </a:extLst>
          </p:cNvPr>
          <p:cNvCxnSpPr>
            <a:cxnSpLocks/>
          </p:cNvCxnSpPr>
          <p:nvPr userDrawn="1"/>
        </p:nvCxnSpPr>
        <p:spPr>
          <a:xfrm flipH="1">
            <a:off x="-114170" y="2714622"/>
            <a:ext cx="5478332"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Text Placeholder 7">
            <a:extLst>
              <a:ext uri="{FF2B5EF4-FFF2-40B4-BE49-F238E27FC236}">
                <a16:creationId xmlns:a16="http://schemas.microsoft.com/office/drawing/2014/main" id="{FAC681BA-44F2-46CD-AB53-894C612139D9}"/>
              </a:ext>
            </a:extLst>
          </p:cNvPr>
          <p:cNvSpPr>
            <a:spLocks noGrp="1"/>
          </p:cNvSpPr>
          <p:nvPr>
            <p:ph type="body" sz="quarter" idx="16"/>
          </p:nvPr>
        </p:nvSpPr>
        <p:spPr>
          <a:xfrm>
            <a:off x="4584783" y="4192483"/>
            <a:ext cx="5070709" cy="2205909"/>
          </a:xfrm>
        </p:spPr>
        <p:txBody>
          <a:bodyPr l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5" name="Text Placeholder 7">
            <a:extLst>
              <a:ext uri="{FF2B5EF4-FFF2-40B4-BE49-F238E27FC236}">
                <a16:creationId xmlns:a16="http://schemas.microsoft.com/office/drawing/2014/main" id="{0D242CF4-A8EF-4E97-AB95-21931F8605E0}"/>
              </a:ext>
            </a:extLst>
          </p:cNvPr>
          <p:cNvSpPr>
            <a:spLocks noGrp="1"/>
          </p:cNvSpPr>
          <p:nvPr>
            <p:ph type="body" sz="quarter" idx="17" hasCustomPrompt="1"/>
          </p:nvPr>
        </p:nvSpPr>
        <p:spPr>
          <a:xfrm>
            <a:off x="1072833" y="3364094"/>
            <a:ext cx="3289740" cy="676348"/>
          </a:xfrm>
        </p:spPr>
        <p:txBody>
          <a:bodyPr lIns="0"/>
          <a:lstStyle>
            <a:lvl1pPr marL="0" indent="0">
              <a:buNone/>
              <a:defRPr sz="1992"/>
            </a:lvl1pPr>
            <a:lvl2pPr marL="0" indent="0">
              <a:buNone/>
              <a:defRPr sz="1992"/>
            </a:lvl2pPr>
            <a:lvl3pPr marL="0" indent="0">
              <a:buNone/>
              <a:defRPr sz="1992"/>
            </a:lvl3pPr>
            <a:lvl4pPr marL="0" indent="0">
              <a:buNone/>
              <a:defRPr sz="1992"/>
            </a:lvl4pPr>
            <a:lvl5pPr marL="0" indent="0">
              <a:buNone/>
              <a:defRPr sz="1992"/>
            </a:lvl5pPr>
          </a:lstStyle>
          <a:p>
            <a:pPr lvl="0"/>
            <a:r>
              <a:rPr lang="en-GB" dirty="0"/>
              <a:t>Add a headline</a:t>
            </a:r>
            <a:endParaRPr lang="en-GB"/>
          </a:p>
        </p:txBody>
      </p:sp>
      <p:sp>
        <p:nvSpPr>
          <p:cNvPr id="16" name="Text Placeholder 7">
            <a:extLst>
              <a:ext uri="{FF2B5EF4-FFF2-40B4-BE49-F238E27FC236}">
                <a16:creationId xmlns:a16="http://schemas.microsoft.com/office/drawing/2014/main" id="{CBF78D2B-F396-4FCE-B04D-4D957750E778}"/>
              </a:ext>
            </a:extLst>
          </p:cNvPr>
          <p:cNvSpPr>
            <a:spLocks noGrp="1"/>
          </p:cNvSpPr>
          <p:nvPr>
            <p:ph type="body" sz="quarter" idx="18" hasCustomPrompt="1"/>
          </p:nvPr>
        </p:nvSpPr>
        <p:spPr>
          <a:xfrm>
            <a:off x="4584783" y="3364094"/>
            <a:ext cx="5069313" cy="676348"/>
          </a:xfrm>
        </p:spPr>
        <p:txBody>
          <a:bodyPr lIns="0"/>
          <a:lstStyle>
            <a:lvl1pPr marL="0" indent="0">
              <a:buNone/>
              <a:defRPr sz="1992"/>
            </a:lvl1pPr>
            <a:lvl2pPr marL="0" indent="0">
              <a:buNone/>
              <a:defRPr sz="1992"/>
            </a:lvl2pPr>
            <a:lvl3pPr marL="0" indent="0">
              <a:buNone/>
              <a:defRPr sz="1992"/>
            </a:lvl3pPr>
            <a:lvl4pPr marL="0" indent="0">
              <a:buNone/>
              <a:defRPr sz="1992"/>
            </a:lvl4pPr>
            <a:lvl5pPr marL="0" indent="0">
              <a:buNone/>
              <a:defRPr sz="1992"/>
            </a:lvl5pPr>
          </a:lstStyle>
          <a:p>
            <a:pPr lvl="0"/>
            <a:r>
              <a:rPr lang="en-GB" dirty="0"/>
              <a:t>Add a headline</a:t>
            </a:r>
            <a:endParaRPr lang="en-GB"/>
          </a:p>
        </p:txBody>
      </p:sp>
    </p:spTree>
    <p:extLst>
      <p:ext uri="{BB962C8B-B14F-4D97-AF65-F5344CB8AC3E}">
        <p14:creationId xmlns:p14="http://schemas.microsoft.com/office/powerpoint/2010/main" val="3535629295"/>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x Side Pictures">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7754270" y="0"/>
            <a:ext cx="2974055" cy="7589838"/>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5" name="Picture Placeholder 4"/>
          <p:cNvSpPr>
            <a:spLocks noGrp="1"/>
          </p:cNvSpPr>
          <p:nvPr>
            <p:ph type="pic" sz="quarter" idx="13" hasCustomPrompt="1"/>
          </p:nvPr>
        </p:nvSpPr>
        <p:spPr>
          <a:xfrm>
            <a:off x="0" y="0"/>
            <a:ext cx="2974055" cy="7589838"/>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6" name="Title 3"/>
          <p:cNvSpPr>
            <a:spLocks noGrp="1"/>
          </p:cNvSpPr>
          <p:nvPr>
            <p:ph type="title" hasCustomPrompt="1"/>
          </p:nvPr>
        </p:nvSpPr>
        <p:spPr>
          <a:xfrm>
            <a:off x="3108468" y="1150775"/>
            <a:ext cx="4511390" cy="1258699"/>
          </a:xfrm>
          <a:prstGeom prst="rect">
            <a:avLst/>
          </a:prstGeom>
        </p:spPr>
        <p:txBody>
          <a:bodyPr/>
          <a:lstStyle>
            <a:lvl1pPr algn="ctr">
              <a:defRPr sz="3984" spc="0">
                <a:solidFill>
                  <a:srgbClr val="000000"/>
                </a:solidFill>
              </a:defRPr>
            </a:lvl1pPr>
          </a:lstStyle>
          <a:p>
            <a:r>
              <a:rPr lang="en-GB" dirty="0"/>
              <a:t>Slide title</a:t>
            </a:r>
            <a:endParaRPr lang="en-GB"/>
          </a:p>
        </p:txBody>
      </p:sp>
      <p:sp>
        <p:nvSpPr>
          <p:cNvPr id="2" name="Guides" hidden="1">
            <a:extLst>
              <a:ext uri="{FF2B5EF4-FFF2-40B4-BE49-F238E27FC236}">
                <a16:creationId xmlns:a16="http://schemas.microsoft.com/office/drawing/2014/main" id="{4A379983-097A-46D0-AD71-4EE7B017999F}"/>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8" name="Text Placeholder 5">
            <a:extLst>
              <a:ext uri="{FF2B5EF4-FFF2-40B4-BE49-F238E27FC236}">
                <a16:creationId xmlns:a16="http://schemas.microsoft.com/office/drawing/2014/main" id="{0B89B8F6-247C-4770-B749-05ACFE1EB657}"/>
              </a:ext>
            </a:extLst>
          </p:cNvPr>
          <p:cNvSpPr>
            <a:spLocks noGrp="1"/>
          </p:cNvSpPr>
          <p:nvPr>
            <p:ph type="body" sz="quarter" idx="14"/>
          </p:nvPr>
        </p:nvSpPr>
        <p:spPr>
          <a:xfrm>
            <a:off x="3108468" y="2409475"/>
            <a:ext cx="4511390" cy="4591801"/>
          </a:xfrm>
        </p:spPr>
        <p:txBody>
          <a:bodyPr/>
          <a:lstStyle>
            <a:lvl1pPr marL="0" indent="0" algn="ctr">
              <a:buNone/>
              <a:defRPr/>
            </a:lvl1pPr>
            <a:lvl2pPr marL="0" indent="0" algn="ctr">
              <a:buNone/>
              <a:defRPr/>
            </a:lvl2pPr>
            <a:lvl3pPr marL="0" indent="0" algn="ctr">
              <a:buNone/>
              <a:defRPr/>
            </a:lvl3pPr>
            <a:lvl4pPr marL="0" indent="0" algn="ctr">
              <a:buNone/>
              <a:defRPr/>
            </a:lvl4pPr>
            <a:lvl5pPr marL="0" indent="0" algn="ctr">
              <a:buNone/>
              <a:defRPr/>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0" name="Text Placeholder 9">
            <a:extLst>
              <a:ext uri="{FF2B5EF4-FFF2-40B4-BE49-F238E27FC236}">
                <a16:creationId xmlns:a16="http://schemas.microsoft.com/office/drawing/2014/main" id="{04721D7A-E41C-420E-BB70-2D8EA067C5A3}"/>
              </a:ext>
            </a:extLst>
          </p:cNvPr>
          <p:cNvSpPr>
            <a:spLocks noGrp="1"/>
          </p:cNvSpPr>
          <p:nvPr>
            <p:ph type="body" sz="quarter" idx="15" hasCustomPrompt="1"/>
          </p:nvPr>
        </p:nvSpPr>
        <p:spPr>
          <a:xfrm>
            <a:off x="4021026" y="6551507"/>
            <a:ext cx="2686272" cy="439227"/>
          </a:xfrm>
          <a:solidFill>
            <a:schemeClr val="tx1"/>
          </a:solidFill>
        </p:spPr>
        <p:txBody>
          <a:bodyPr anchor="ctr" anchorCtr="0"/>
          <a:lstStyle>
            <a:lvl1pPr marL="0" indent="0" algn="ctr">
              <a:buNone/>
              <a:defRPr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Read more</a:t>
            </a:r>
            <a:endParaRPr lang="en-GB"/>
          </a:p>
        </p:txBody>
      </p:sp>
    </p:spTree>
    <p:extLst>
      <p:ext uri="{BB962C8B-B14F-4D97-AF65-F5344CB8AC3E}">
        <p14:creationId xmlns:p14="http://schemas.microsoft.com/office/powerpoint/2010/main" val="1946525911"/>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x Side Pictures Dark">
    <p:bg>
      <p:bgPr>
        <a:solidFill>
          <a:schemeClr val="tx1"/>
        </a:solidFill>
        <a:effectLst/>
      </p:bgPr>
    </p:bg>
    <p:spTree>
      <p:nvGrpSpPr>
        <p:cNvPr id="1" name=""/>
        <p:cNvGrpSpPr/>
        <p:nvPr/>
      </p:nvGrpSpPr>
      <p:grpSpPr>
        <a:xfrm>
          <a:off x="0" y="0"/>
          <a:ext cx="0" cy="0"/>
          <a:chOff x="0" y="0"/>
          <a:chExt cx="0" cy="0"/>
        </a:xfrm>
      </p:grpSpPr>
      <p:sp>
        <p:nvSpPr>
          <p:cNvPr id="2" name="Guides" hidden="1">
            <a:extLst>
              <a:ext uri="{FF2B5EF4-FFF2-40B4-BE49-F238E27FC236}">
                <a16:creationId xmlns:a16="http://schemas.microsoft.com/office/drawing/2014/main" id="{E0D55BBB-05B8-48B9-806A-89D7F48BF615}"/>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itle 3">
            <a:extLst>
              <a:ext uri="{FF2B5EF4-FFF2-40B4-BE49-F238E27FC236}">
                <a16:creationId xmlns:a16="http://schemas.microsoft.com/office/drawing/2014/main" id="{53D29D1F-B60B-47E4-A7E2-D5454897486B}"/>
              </a:ext>
            </a:extLst>
          </p:cNvPr>
          <p:cNvSpPr>
            <a:spLocks noGrp="1"/>
          </p:cNvSpPr>
          <p:nvPr>
            <p:ph type="title" hasCustomPrompt="1"/>
          </p:nvPr>
        </p:nvSpPr>
        <p:spPr>
          <a:xfrm>
            <a:off x="3108468" y="1150775"/>
            <a:ext cx="4511390" cy="1258699"/>
          </a:xfrm>
          <a:prstGeom prst="rect">
            <a:avLst/>
          </a:prstGeom>
        </p:spPr>
        <p:txBody>
          <a:bodyPr/>
          <a:lstStyle>
            <a:lvl1pPr algn="ctr">
              <a:defRPr sz="3984" spc="0">
                <a:solidFill>
                  <a:schemeClr val="bg1"/>
                </a:solidFill>
              </a:defRPr>
            </a:lvl1pPr>
          </a:lstStyle>
          <a:p>
            <a:r>
              <a:rPr lang="en-GB" dirty="0"/>
              <a:t>Slide title</a:t>
            </a:r>
            <a:endParaRPr lang="en-GB"/>
          </a:p>
        </p:txBody>
      </p:sp>
      <p:sp>
        <p:nvSpPr>
          <p:cNvPr id="7" name="Text Placeholder 5">
            <a:extLst>
              <a:ext uri="{FF2B5EF4-FFF2-40B4-BE49-F238E27FC236}">
                <a16:creationId xmlns:a16="http://schemas.microsoft.com/office/drawing/2014/main" id="{F92F7B66-FBD8-430E-AB1E-DF50FFCFAA8A}"/>
              </a:ext>
            </a:extLst>
          </p:cNvPr>
          <p:cNvSpPr>
            <a:spLocks noGrp="1"/>
          </p:cNvSpPr>
          <p:nvPr>
            <p:ph type="body" sz="quarter" idx="14"/>
          </p:nvPr>
        </p:nvSpPr>
        <p:spPr>
          <a:xfrm>
            <a:off x="3108468" y="2409475"/>
            <a:ext cx="4511390" cy="4591801"/>
          </a:xfrm>
        </p:spPr>
        <p:txBody>
          <a:bodyPr/>
          <a:lstStyle>
            <a:lvl1pPr marL="0" indent="0" algn="ctr">
              <a:buNone/>
              <a:defRPr>
                <a:solidFill>
                  <a:schemeClr val="bg1"/>
                </a:solidFill>
              </a:defRPr>
            </a:lvl1pPr>
            <a:lvl2pPr marL="0" indent="0" algn="ctr">
              <a:buNone/>
              <a:defRPr>
                <a:solidFill>
                  <a:schemeClr val="bg1"/>
                </a:solidFill>
              </a:defRPr>
            </a:lvl2pPr>
            <a:lvl3pPr marL="0" indent="0" algn="ctr">
              <a:buNone/>
              <a:defRPr>
                <a:solidFill>
                  <a:schemeClr val="bg1"/>
                </a:solidFill>
              </a:defRPr>
            </a:lvl3pPr>
            <a:lvl4pPr marL="0" indent="0" algn="ctr">
              <a:buNone/>
              <a:defRPr>
                <a:solidFill>
                  <a:schemeClr val="bg1"/>
                </a:solidFill>
              </a:defRPr>
            </a:lvl4pPr>
            <a:lvl5pPr marL="0" indent="0" algn="ctr">
              <a:buNone/>
              <a:defRPr>
                <a:solidFill>
                  <a:schemeClr val="bg1"/>
                </a:solidFill>
              </a:defRPr>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9" name="Text Placeholder 9">
            <a:extLst>
              <a:ext uri="{FF2B5EF4-FFF2-40B4-BE49-F238E27FC236}">
                <a16:creationId xmlns:a16="http://schemas.microsoft.com/office/drawing/2014/main" id="{EA6D1D77-AD66-440B-BC1C-B9BF88298019}"/>
              </a:ext>
            </a:extLst>
          </p:cNvPr>
          <p:cNvSpPr>
            <a:spLocks noGrp="1"/>
          </p:cNvSpPr>
          <p:nvPr>
            <p:ph type="body" sz="quarter" idx="15" hasCustomPrompt="1"/>
          </p:nvPr>
        </p:nvSpPr>
        <p:spPr>
          <a:xfrm>
            <a:off x="4021026" y="6551507"/>
            <a:ext cx="2686272" cy="439227"/>
          </a:xfrm>
          <a:noFill/>
          <a:ln>
            <a:solidFill>
              <a:schemeClr val="bg1"/>
            </a:solidFill>
          </a:ln>
        </p:spPr>
        <p:txBody>
          <a:bodyPr anchor="ctr" anchorCtr="0"/>
          <a:lstStyle>
            <a:lvl1pPr marL="0" indent="0" algn="ctr">
              <a:buNone/>
              <a:defRPr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Read more</a:t>
            </a:r>
            <a:endParaRPr lang="en-GB"/>
          </a:p>
        </p:txBody>
      </p:sp>
      <p:sp>
        <p:nvSpPr>
          <p:cNvPr id="10" name="Picture Placeholder 3">
            <a:extLst>
              <a:ext uri="{FF2B5EF4-FFF2-40B4-BE49-F238E27FC236}">
                <a16:creationId xmlns:a16="http://schemas.microsoft.com/office/drawing/2014/main" id="{262AF28E-F2E8-4DC3-BC62-BF7B36B01ACC}"/>
              </a:ext>
            </a:extLst>
          </p:cNvPr>
          <p:cNvSpPr>
            <a:spLocks noGrp="1"/>
          </p:cNvSpPr>
          <p:nvPr>
            <p:ph type="pic" sz="quarter" idx="12" hasCustomPrompt="1"/>
          </p:nvPr>
        </p:nvSpPr>
        <p:spPr>
          <a:xfrm>
            <a:off x="7754270" y="0"/>
            <a:ext cx="2974055" cy="7589838"/>
          </a:xfrm>
          <a:prstGeom prst="rect">
            <a:avLst/>
          </a:prstGeom>
          <a:solidFill>
            <a:schemeClr val="bg1"/>
          </a:solidFill>
        </p:spPr>
        <p:txBody>
          <a:bodyPr wrap="square" tIns="180000" anchor="t" anchorCtr="0">
            <a:noAutofit/>
          </a:bodyPr>
          <a:lstStyle>
            <a:lvl1pPr marL="0" indent="0" algn="ctr">
              <a:buNone/>
              <a:defRPr sz="1771"/>
            </a:lvl1pPr>
          </a:lstStyle>
          <a:p>
            <a:r>
              <a:rPr lang="en-GB" dirty="0"/>
              <a:t>Add Image</a:t>
            </a:r>
          </a:p>
        </p:txBody>
      </p:sp>
      <p:sp>
        <p:nvSpPr>
          <p:cNvPr id="11" name="Picture Placeholder 4">
            <a:extLst>
              <a:ext uri="{FF2B5EF4-FFF2-40B4-BE49-F238E27FC236}">
                <a16:creationId xmlns:a16="http://schemas.microsoft.com/office/drawing/2014/main" id="{89C4A759-7D4C-4712-A64D-A467395AB397}"/>
              </a:ext>
            </a:extLst>
          </p:cNvPr>
          <p:cNvSpPr>
            <a:spLocks noGrp="1"/>
          </p:cNvSpPr>
          <p:nvPr>
            <p:ph type="pic" sz="quarter" idx="13" hasCustomPrompt="1"/>
          </p:nvPr>
        </p:nvSpPr>
        <p:spPr>
          <a:xfrm>
            <a:off x="0" y="0"/>
            <a:ext cx="2974055" cy="7589838"/>
          </a:xfrm>
          <a:prstGeom prst="rect">
            <a:avLst/>
          </a:prstGeom>
          <a:solidFill>
            <a:schemeClr val="bg1"/>
          </a:solidFill>
        </p:spPr>
        <p:txBody>
          <a:bodyPr wrap="square" tIns="180000" anchor="t" anchorCtr="0">
            <a:noAutofit/>
          </a:bodyPr>
          <a:lstStyle>
            <a:lvl1pPr marL="0" indent="0" algn="ctr">
              <a:buNone/>
              <a:defRPr sz="1771"/>
            </a:lvl1pPr>
          </a:lstStyle>
          <a:p>
            <a:r>
              <a:rPr lang="en-GB" dirty="0"/>
              <a:t>Add Image</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entral Pictur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3877135" y="0"/>
            <a:ext cx="2974055" cy="7589838"/>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80D84EE2-F920-4407-9D5A-258ABFE6C7ED}"/>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21" name="Text Placeholder 26">
            <a:extLst>
              <a:ext uri="{FF2B5EF4-FFF2-40B4-BE49-F238E27FC236}">
                <a16:creationId xmlns:a16="http://schemas.microsoft.com/office/drawing/2014/main" id="{8EC4B1FB-16F8-4D89-96D9-3FC84956A135}"/>
              </a:ext>
            </a:extLst>
          </p:cNvPr>
          <p:cNvSpPr>
            <a:spLocks noGrp="1"/>
          </p:cNvSpPr>
          <p:nvPr userDrawn="1">
            <p:ph type="body" sz="quarter" idx="13" hasCustomPrompt="1"/>
          </p:nvPr>
        </p:nvSpPr>
        <p:spPr>
          <a:xfrm>
            <a:off x="331182" y="1850297"/>
            <a:ext cx="3204646" cy="391760"/>
          </a:xfrm>
        </p:spPr>
        <p:txBody>
          <a:bodyPr lIns="0">
            <a:noAutofit/>
          </a:bodyPr>
          <a:lstStyle>
            <a:lvl1pPr marL="0" indent="0" algn="ctr">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22" name="Text Placeholder 28">
            <a:extLst>
              <a:ext uri="{FF2B5EF4-FFF2-40B4-BE49-F238E27FC236}">
                <a16:creationId xmlns:a16="http://schemas.microsoft.com/office/drawing/2014/main" id="{050E4CDD-F112-438F-A2CE-14E9F2BD2D99}"/>
              </a:ext>
            </a:extLst>
          </p:cNvPr>
          <p:cNvSpPr>
            <a:spLocks noGrp="1"/>
          </p:cNvSpPr>
          <p:nvPr userDrawn="1">
            <p:ph type="body" sz="quarter" idx="14"/>
          </p:nvPr>
        </p:nvSpPr>
        <p:spPr>
          <a:xfrm>
            <a:off x="333210" y="2248971"/>
            <a:ext cx="3203215" cy="1486499"/>
          </a:xfrm>
        </p:spPr>
        <p:txBody>
          <a:bodyPr lIns="0">
            <a:noAutofit/>
          </a:bodyPr>
          <a:lstStyle>
            <a:lvl1pPr marL="0" indent="0" algn="ctr">
              <a:buNone/>
              <a:defRPr sz="1549"/>
            </a:lvl1pPr>
            <a:lvl2pPr marL="0" indent="0" algn="ctr">
              <a:buNone/>
              <a:defRPr sz="1328"/>
            </a:lvl2pPr>
            <a:lvl3pPr marL="0" indent="0" algn="ctr">
              <a:buNone/>
              <a:defRPr sz="1328"/>
            </a:lvl3pPr>
            <a:lvl4pPr marL="0" indent="0" algn="ctr">
              <a:buNone/>
              <a:defRPr sz="1217"/>
            </a:lvl4pPr>
            <a:lvl5pPr marL="0" indent="0" algn="ctr">
              <a:buNone/>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23" name="Text Placeholder 26">
            <a:extLst>
              <a:ext uri="{FF2B5EF4-FFF2-40B4-BE49-F238E27FC236}">
                <a16:creationId xmlns:a16="http://schemas.microsoft.com/office/drawing/2014/main" id="{1BABDF50-84F0-470E-B632-93639B02FBCF}"/>
              </a:ext>
            </a:extLst>
          </p:cNvPr>
          <p:cNvSpPr>
            <a:spLocks noGrp="1"/>
          </p:cNvSpPr>
          <p:nvPr>
            <p:ph type="body" sz="quarter" idx="15" hasCustomPrompt="1"/>
          </p:nvPr>
        </p:nvSpPr>
        <p:spPr>
          <a:xfrm>
            <a:off x="7242896" y="1850297"/>
            <a:ext cx="3204646" cy="391760"/>
          </a:xfrm>
        </p:spPr>
        <p:txBody>
          <a:bodyPr lIns="0">
            <a:noAutofit/>
          </a:bodyPr>
          <a:lstStyle>
            <a:lvl1pPr marL="0" indent="0" algn="ctr">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24" name="Text Placeholder 28">
            <a:extLst>
              <a:ext uri="{FF2B5EF4-FFF2-40B4-BE49-F238E27FC236}">
                <a16:creationId xmlns:a16="http://schemas.microsoft.com/office/drawing/2014/main" id="{75EBE43E-CE5A-47DA-A50C-2169D9E4CD43}"/>
              </a:ext>
            </a:extLst>
          </p:cNvPr>
          <p:cNvSpPr>
            <a:spLocks noGrp="1"/>
          </p:cNvSpPr>
          <p:nvPr>
            <p:ph type="body" sz="quarter" idx="16"/>
          </p:nvPr>
        </p:nvSpPr>
        <p:spPr>
          <a:xfrm>
            <a:off x="7244923" y="2248971"/>
            <a:ext cx="3203215" cy="1486499"/>
          </a:xfrm>
        </p:spPr>
        <p:txBody>
          <a:bodyPr lIns="0">
            <a:noAutofit/>
          </a:bodyPr>
          <a:lstStyle>
            <a:lvl1pPr marL="0" indent="0" algn="ctr">
              <a:buNone/>
              <a:defRPr sz="1549"/>
            </a:lvl1pPr>
            <a:lvl2pPr marL="0" indent="0" algn="ctr">
              <a:buNone/>
              <a:defRPr sz="1328"/>
            </a:lvl2pPr>
            <a:lvl3pPr marL="0" indent="0" algn="ctr">
              <a:buNone/>
              <a:defRPr sz="1328"/>
            </a:lvl3pPr>
            <a:lvl4pPr marL="0" indent="0" algn="ctr">
              <a:buNone/>
              <a:defRPr sz="1217"/>
            </a:lvl4pPr>
            <a:lvl5pPr marL="0" indent="0" algn="ctr">
              <a:buNone/>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25" name="Text Placeholder 26">
            <a:extLst>
              <a:ext uri="{FF2B5EF4-FFF2-40B4-BE49-F238E27FC236}">
                <a16:creationId xmlns:a16="http://schemas.microsoft.com/office/drawing/2014/main" id="{4A000923-88D4-49D0-B962-8A920B5C2F70}"/>
              </a:ext>
            </a:extLst>
          </p:cNvPr>
          <p:cNvSpPr>
            <a:spLocks noGrp="1"/>
          </p:cNvSpPr>
          <p:nvPr>
            <p:ph type="body" sz="quarter" idx="17" hasCustomPrompt="1"/>
          </p:nvPr>
        </p:nvSpPr>
        <p:spPr>
          <a:xfrm>
            <a:off x="333210" y="5454070"/>
            <a:ext cx="3204646" cy="391760"/>
          </a:xfrm>
        </p:spPr>
        <p:txBody>
          <a:bodyPr lIns="0">
            <a:noAutofit/>
          </a:bodyPr>
          <a:lstStyle>
            <a:lvl1pPr marL="0" indent="0" algn="ctr">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26" name="Text Placeholder 28">
            <a:extLst>
              <a:ext uri="{FF2B5EF4-FFF2-40B4-BE49-F238E27FC236}">
                <a16:creationId xmlns:a16="http://schemas.microsoft.com/office/drawing/2014/main" id="{0142C2C6-C70F-49BE-B525-A5340C53F03A}"/>
              </a:ext>
            </a:extLst>
          </p:cNvPr>
          <p:cNvSpPr>
            <a:spLocks noGrp="1"/>
          </p:cNvSpPr>
          <p:nvPr>
            <p:ph type="body" sz="quarter" idx="18"/>
          </p:nvPr>
        </p:nvSpPr>
        <p:spPr>
          <a:xfrm>
            <a:off x="333210" y="5852744"/>
            <a:ext cx="3203215" cy="1486499"/>
          </a:xfrm>
        </p:spPr>
        <p:txBody>
          <a:bodyPr lIns="0">
            <a:noAutofit/>
          </a:bodyPr>
          <a:lstStyle>
            <a:lvl1pPr marL="0" indent="0" algn="ctr">
              <a:buNone/>
              <a:defRPr sz="1549"/>
            </a:lvl1pPr>
            <a:lvl2pPr marL="0" indent="0" algn="ctr">
              <a:buNone/>
              <a:defRPr sz="1328"/>
            </a:lvl2pPr>
            <a:lvl3pPr marL="0" indent="0" algn="ctr">
              <a:buNone/>
              <a:defRPr sz="1328"/>
            </a:lvl3pPr>
            <a:lvl4pPr marL="0" indent="0" algn="ctr">
              <a:buNone/>
              <a:defRPr sz="1217"/>
            </a:lvl4pPr>
            <a:lvl5pPr marL="0" indent="0" algn="ctr">
              <a:buNone/>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27" name="Text Placeholder 26">
            <a:extLst>
              <a:ext uri="{FF2B5EF4-FFF2-40B4-BE49-F238E27FC236}">
                <a16:creationId xmlns:a16="http://schemas.microsoft.com/office/drawing/2014/main" id="{30FC1A9C-C6B0-4A43-A4F4-03223EEADC2B}"/>
              </a:ext>
            </a:extLst>
          </p:cNvPr>
          <p:cNvSpPr>
            <a:spLocks noGrp="1"/>
          </p:cNvSpPr>
          <p:nvPr>
            <p:ph type="body" sz="quarter" idx="19" hasCustomPrompt="1"/>
          </p:nvPr>
        </p:nvSpPr>
        <p:spPr>
          <a:xfrm>
            <a:off x="7242896" y="5447157"/>
            <a:ext cx="3204646" cy="391760"/>
          </a:xfrm>
        </p:spPr>
        <p:txBody>
          <a:bodyPr lIns="0">
            <a:noAutofit/>
          </a:bodyPr>
          <a:lstStyle>
            <a:lvl1pPr marL="0" indent="0" algn="ctr">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28" name="Text Placeholder 28">
            <a:extLst>
              <a:ext uri="{FF2B5EF4-FFF2-40B4-BE49-F238E27FC236}">
                <a16:creationId xmlns:a16="http://schemas.microsoft.com/office/drawing/2014/main" id="{741BCF2C-5A09-4CDE-A3E7-49C7894AC9F5}"/>
              </a:ext>
            </a:extLst>
          </p:cNvPr>
          <p:cNvSpPr>
            <a:spLocks noGrp="1"/>
          </p:cNvSpPr>
          <p:nvPr>
            <p:ph type="body" sz="quarter" idx="20"/>
          </p:nvPr>
        </p:nvSpPr>
        <p:spPr>
          <a:xfrm>
            <a:off x="7244923" y="5845830"/>
            <a:ext cx="3203215" cy="1486499"/>
          </a:xfrm>
        </p:spPr>
        <p:txBody>
          <a:bodyPr lIns="0">
            <a:noAutofit/>
          </a:bodyPr>
          <a:lstStyle>
            <a:lvl1pPr marL="0" indent="0" algn="ctr">
              <a:buNone/>
              <a:defRPr sz="1549"/>
            </a:lvl1pPr>
            <a:lvl2pPr marL="0" indent="0" algn="ctr">
              <a:buNone/>
              <a:defRPr sz="1328"/>
            </a:lvl2pPr>
            <a:lvl3pPr marL="0" indent="0" algn="ctr">
              <a:buNone/>
              <a:defRPr sz="1328"/>
            </a:lvl3pPr>
            <a:lvl4pPr marL="0" indent="0" algn="ctr">
              <a:buNone/>
              <a:defRPr sz="1217"/>
            </a:lvl4pPr>
            <a:lvl5pPr marL="0" indent="0" algn="ctr">
              <a:buNone/>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3675686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Jigsaw Picture">
    <p:spTree>
      <p:nvGrpSpPr>
        <p:cNvPr id="1" name=""/>
        <p:cNvGrpSpPr/>
        <p:nvPr/>
      </p:nvGrpSpPr>
      <p:grpSpPr>
        <a:xfrm>
          <a:off x="0" y="0"/>
          <a:ext cx="0" cy="0"/>
          <a:chOff x="0" y="0"/>
          <a:chExt cx="0" cy="0"/>
        </a:xfrm>
      </p:grpSpPr>
      <p:sp>
        <p:nvSpPr>
          <p:cNvPr id="8" name="Picture Placeholder 7"/>
          <p:cNvSpPr>
            <a:spLocks noGrp="1"/>
          </p:cNvSpPr>
          <p:nvPr>
            <p:ph type="pic" sz="quarter" idx="12" hasCustomPrompt="1"/>
          </p:nvPr>
        </p:nvSpPr>
        <p:spPr>
          <a:xfrm>
            <a:off x="0" y="2827618"/>
            <a:ext cx="5364163" cy="1951170"/>
          </a:xfrm>
          <a:custGeom>
            <a:avLst/>
            <a:gdLst>
              <a:gd name="connsiteX0" fmla="*/ 0 w 6096000"/>
              <a:gd name="connsiteY0" fmla="*/ 0 h 1763032"/>
              <a:gd name="connsiteX1" fmla="*/ 5094514 w 6096000"/>
              <a:gd name="connsiteY1" fmla="*/ 0 h 1763032"/>
              <a:gd name="connsiteX2" fmla="*/ 5094514 w 6096000"/>
              <a:gd name="connsiteY2" fmla="*/ 566058 h 1763032"/>
              <a:gd name="connsiteX3" fmla="*/ 6096000 w 6096000"/>
              <a:gd name="connsiteY3" fmla="*/ 566058 h 1763032"/>
              <a:gd name="connsiteX4" fmla="*/ 6096000 w 6096000"/>
              <a:gd name="connsiteY4" fmla="*/ 1182460 h 1763032"/>
              <a:gd name="connsiteX5" fmla="*/ 5363028 w 6096000"/>
              <a:gd name="connsiteY5" fmla="*/ 1182460 h 1763032"/>
              <a:gd name="connsiteX6" fmla="*/ 5363028 w 6096000"/>
              <a:gd name="connsiteY6" fmla="*/ 1763032 h 1763032"/>
              <a:gd name="connsiteX7" fmla="*/ 5094514 w 6096000"/>
              <a:gd name="connsiteY7" fmla="*/ 1763032 h 1763032"/>
              <a:gd name="connsiteX8" fmla="*/ 268514 w 6096000"/>
              <a:gd name="connsiteY8" fmla="*/ 1763032 h 1763032"/>
              <a:gd name="connsiteX9" fmla="*/ 0 w 6096000"/>
              <a:gd name="connsiteY9" fmla="*/ 1763032 h 17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1763032">
                <a:moveTo>
                  <a:pt x="0" y="0"/>
                </a:moveTo>
                <a:lnTo>
                  <a:pt x="5094514" y="0"/>
                </a:lnTo>
                <a:lnTo>
                  <a:pt x="5094514" y="566058"/>
                </a:lnTo>
                <a:lnTo>
                  <a:pt x="6096000" y="566058"/>
                </a:lnTo>
                <a:lnTo>
                  <a:pt x="6096000" y="1182460"/>
                </a:lnTo>
                <a:lnTo>
                  <a:pt x="5363028" y="1182460"/>
                </a:lnTo>
                <a:lnTo>
                  <a:pt x="5363028" y="1763032"/>
                </a:lnTo>
                <a:lnTo>
                  <a:pt x="5094514" y="1763032"/>
                </a:lnTo>
                <a:lnTo>
                  <a:pt x="268514" y="1763032"/>
                </a:lnTo>
                <a:lnTo>
                  <a:pt x="0" y="1763032"/>
                </a:lnTo>
                <a:close/>
              </a:path>
            </a:pathLst>
          </a:cu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8B1245D2-E80F-40B5-9974-5C19B6CE87DE}"/>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C31B1D8B-76D1-4F62-98C6-A9AF06CF5AA7}"/>
              </a:ext>
            </a:extLst>
          </p:cNvPr>
          <p:cNvSpPr>
            <a:spLocks noGrp="1"/>
          </p:cNvSpPr>
          <p:nvPr>
            <p:ph type="title"/>
          </p:nvPr>
        </p:nvSpPr>
        <p:spPr>
          <a:xfrm>
            <a:off x="5459153" y="1151603"/>
            <a:ext cx="4196340" cy="1593667"/>
          </a:xfrm>
        </p:spPr>
        <p:txBody>
          <a:bodyPr/>
          <a:lstStyle/>
          <a:p>
            <a:r>
              <a:rPr lang="en-GB" dirty="0"/>
              <a:t>Click to edit Master title style</a:t>
            </a:r>
            <a:endParaRPr lang="en-GB"/>
          </a:p>
        </p:txBody>
      </p:sp>
      <p:sp>
        <p:nvSpPr>
          <p:cNvPr id="5" name="Content Placeholder 4">
            <a:extLst>
              <a:ext uri="{FF2B5EF4-FFF2-40B4-BE49-F238E27FC236}">
                <a16:creationId xmlns:a16="http://schemas.microsoft.com/office/drawing/2014/main" id="{9B640C61-B04C-44BF-84AC-D5A22871C381}"/>
              </a:ext>
            </a:extLst>
          </p:cNvPr>
          <p:cNvSpPr>
            <a:spLocks noGrp="1"/>
          </p:cNvSpPr>
          <p:nvPr>
            <p:ph sz="quarter" idx="13"/>
          </p:nvPr>
        </p:nvSpPr>
        <p:spPr>
          <a:xfrm>
            <a:off x="5459153" y="2951604"/>
            <a:ext cx="4194943" cy="4039130"/>
          </a:xfrm>
        </p:spPr>
        <p:txBody>
          <a:bodyPr l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1643786360"/>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3318" userDrawn="1">
          <p15:clr>
            <a:srgbClr val="FF96FF"/>
          </p15:clr>
        </p15:guide>
        <p15:guide id="7" pos="3439" userDrawn="1">
          <p15:clr>
            <a:srgbClr val="FF96FF"/>
          </p15:clr>
        </p15:guide>
        <p15:guide id="8" pos="6081" userDrawn="1">
          <p15:clr>
            <a:srgbClr val="FF96FF"/>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x Picture &amp; Title Only">
    <p:spTree>
      <p:nvGrpSpPr>
        <p:cNvPr id="1" name=""/>
        <p:cNvGrpSpPr/>
        <p:nvPr/>
      </p:nvGrpSpPr>
      <p:grpSpPr>
        <a:xfrm>
          <a:off x="0" y="0"/>
          <a:ext cx="0" cy="0"/>
          <a:chOff x="0" y="0"/>
          <a:chExt cx="0" cy="0"/>
        </a:xfrm>
      </p:grpSpPr>
      <p:sp>
        <p:nvSpPr>
          <p:cNvPr id="9" name="Picture Placeholder 4"/>
          <p:cNvSpPr>
            <a:spLocks noGrp="1"/>
          </p:cNvSpPr>
          <p:nvPr>
            <p:ph type="pic" sz="quarter" idx="16" hasCustomPrompt="1"/>
          </p:nvPr>
        </p:nvSpPr>
        <p:spPr>
          <a:xfrm>
            <a:off x="0" y="2686227"/>
            <a:ext cx="3576108" cy="2664876"/>
          </a:xfrm>
          <a:prstGeom prst="rect">
            <a:avLst/>
          </a:prstGeom>
          <a:noFill/>
        </p:spPr>
        <p:txBody>
          <a:bodyPr wrap="square" tIns="216000" anchor="t" anchorCtr="0">
            <a:noAutofit/>
          </a:bodyPr>
          <a:lstStyle>
            <a:lvl1pPr marL="0" indent="0" algn="ctr">
              <a:buNone/>
              <a:defRPr sz="1771"/>
            </a:lvl1pPr>
          </a:lstStyle>
          <a:p>
            <a:r>
              <a:rPr lang="en-GB" dirty="0"/>
              <a:t>Add Image</a:t>
            </a:r>
          </a:p>
        </p:txBody>
      </p:sp>
      <p:sp>
        <p:nvSpPr>
          <p:cNvPr id="10" name="Picture Placeholder 4"/>
          <p:cNvSpPr>
            <a:spLocks noGrp="1"/>
          </p:cNvSpPr>
          <p:nvPr>
            <p:ph type="pic" sz="quarter" idx="17" hasCustomPrompt="1"/>
          </p:nvPr>
        </p:nvSpPr>
        <p:spPr>
          <a:xfrm>
            <a:off x="3576109" y="2686227"/>
            <a:ext cx="3576108" cy="2664876"/>
          </a:xfrm>
          <a:prstGeom prst="rect">
            <a:avLst/>
          </a:prstGeom>
          <a:noFill/>
        </p:spPr>
        <p:txBody>
          <a:bodyPr wrap="square" tIns="216000" anchor="t" anchorCtr="0">
            <a:noAutofit/>
          </a:bodyPr>
          <a:lstStyle>
            <a:lvl1pPr marL="0" indent="0" algn="ctr">
              <a:buNone/>
              <a:defRPr sz="1771"/>
            </a:lvl1pPr>
          </a:lstStyle>
          <a:p>
            <a:r>
              <a:rPr lang="en-GB" dirty="0"/>
              <a:t>Add Image</a:t>
            </a:r>
          </a:p>
        </p:txBody>
      </p:sp>
      <p:sp>
        <p:nvSpPr>
          <p:cNvPr id="11" name="Picture Placeholder 4"/>
          <p:cNvSpPr>
            <a:spLocks noGrp="1"/>
          </p:cNvSpPr>
          <p:nvPr>
            <p:ph type="pic" sz="quarter" idx="18" hasCustomPrompt="1"/>
          </p:nvPr>
        </p:nvSpPr>
        <p:spPr>
          <a:xfrm>
            <a:off x="7152217" y="2686227"/>
            <a:ext cx="3576108" cy="2664876"/>
          </a:xfrm>
          <a:prstGeom prst="rect">
            <a:avLst/>
          </a:prstGeom>
          <a:noFill/>
        </p:spPr>
        <p:txBody>
          <a:bodyPr wrap="square" tIns="216000" anchor="t" anchorCtr="0">
            <a:noAutofit/>
          </a:bodyPr>
          <a:lstStyle>
            <a:lvl1pPr marL="0" indent="0" algn="ctr">
              <a:buNone/>
              <a:defRPr sz="1771"/>
            </a:lvl1pPr>
          </a:lstStyle>
          <a:p>
            <a:r>
              <a:rPr lang="en-GB" dirty="0"/>
              <a:t>Add Image</a:t>
            </a:r>
          </a:p>
        </p:txBody>
      </p:sp>
      <p:sp>
        <p:nvSpPr>
          <p:cNvPr id="7" name="Title 3">
            <a:extLst>
              <a:ext uri="{FF2B5EF4-FFF2-40B4-BE49-F238E27FC236}">
                <a16:creationId xmlns:a16="http://schemas.microsoft.com/office/drawing/2014/main" id="{E80CC00A-CB00-4346-837B-B94A9A06C784}"/>
              </a:ext>
            </a:extLst>
          </p:cNvPr>
          <p:cNvSpPr>
            <a:spLocks noGrp="1"/>
          </p:cNvSpPr>
          <p:nvPr>
            <p:ph type="title" hasCustomPrompt="1"/>
          </p:nvPr>
        </p:nvSpPr>
        <p:spPr>
          <a:xfrm>
            <a:off x="737573" y="1191184"/>
            <a:ext cx="9253180" cy="563967"/>
          </a:xfrm>
          <a:prstGeom prst="rect">
            <a:avLst/>
          </a:prstGeom>
        </p:spPr>
        <p:txBody>
          <a:bodyPr/>
          <a:lstStyle>
            <a:lvl1pPr algn="ctr">
              <a:defRPr sz="3984" spc="0">
                <a:solidFill>
                  <a:srgbClr val="000000"/>
                </a:solidFill>
              </a:defRPr>
            </a:lvl1pPr>
          </a:lstStyle>
          <a:p>
            <a:r>
              <a:rPr lang="en-GB" dirty="0"/>
              <a:t>Slide title</a:t>
            </a:r>
            <a:endParaRPr lang="en-GB"/>
          </a:p>
        </p:txBody>
      </p:sp>
      <p:sp>
        <p:nvSpPr>
          <p:cNvPr id="2" name="Guides" hidden="1">
            <a:extLst>
              <a:ext uri="{FF2B5EF4-FFF2-40B4-BE49-F238E27FC236}">
                <a16:creationId xmlns:a16="http://schemas.microsoft.com/office/drawing/2014/main" id="{754D8620-B70F-424D-A3F1-0DC7DA522FC1}"/>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 Only x 3">
    <p:spTree>
      <p:nvGrpSpPr>
        <p:cNvPr id="1" name=""/>
        <p:cNvGrpSpPr/>
        <p:nvPr/>
      </p:nvGrpSpPr>
      <p:grpSpPr>
        <a:xfrm>
          <a:off x="0" y="0"/>
          <a:ext cx="0" cy="0"/>
          <a:chOff x="0" y="0"/>
          <a:chExt cx="0" cy="0"/>
        </a:xfrm>
      </p:grpSpPr>
      <p:sp>
        <p:nvSpPr>
          <p:cNvPr id="4" name="Picture Placeholder 4"/>
          <p:cNvSpPr>
            <a:spLocks noGrp="1"/>
          </p:cNvSpPr>
          <p:nvPr>
            <p:ph type="pic" sz="quarter" idx="14" hasCustomPrompt="1"/>
          </p:nvPr>
        </p:nvSpPr>
        <p:spPr>
          <a:xfrm>
            <a:off x="1115746" y="1268346"/>
            <a:ext cx="2671353" cy="4034421"/>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5" name="Picture Placeholder 4"/>
          <p:cNvSpPr>
            <a:spLocks noGrp="1"/>
          </p:cNvSpPr>
          <p:nvPr>
            <p:ph type="pic" sz="quarter" idx="15" hasCustomPrompt="1"/>
          </p:nvPr>
        </p:nvSpPr>
        <p:spPr>
          <a:xfrm>
            <a:off x="4028486" y="1268346"/>
            <a:ext cx="2671353" cy="4034421"/>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6" name="Picture Placeholder 4"/>
          <p:cNvSpPr>
            <a:spLocks noGrp="1"/>
          </p:cNvSpPr>
          <p:nvPr>
            <p:ph type="pic" sz="quarter" idx="16" hasCustomPrompt="1"/>
          </p:nvPr>
        </p:nvSpPr>
        <p:spPr>
          <a:xfrm>
            <a:off x="6936277" y="1268346"/>
            <a:ext cx="2671353" cy="4034421"/>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7" name="Rectangle 6">
            <a:extLst>
              <a:ext uri="{FF2B5EF4-FFF2-40B4-BE49-F238E27FC236}">
                <a16:creationId xmlns:a16="http://schemas.microsoft.com/office/drawing/2014/main" id="{798CDB58-FFEA-4BEB-88C3-C19B2ADE457A}"/>
              </a:ext>
            </a:extLst>
          </p:cNvPr>
          <p:cNvSpPr/>
          <p:nvPr userDrawn="1"/>
        </p:nvSpPr>
        <p:spPr>
          <a:xfrm>
            <a:off x="9293411" y="6341731"/>
            <a:ext cx="1247168" cy="983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992" dirty="0"/>
          </a:p>
        </p:txBody>
      </p:sp>
      <p:sp>
        <p:nvSpPr>
          <p:cNvPr id="2" name="Guides" hidden="1">
            <a:extLst>
              <a:ext uri="{FF2B5EF4-FFF2-40B4-BE49-F238E27FC236}">
                <a16:creationId xmlns:a16="http://schemas.microsoft.com/office/drawing/2014/main" id="{ADAF8D91-CF91-41D1-9062-EBA85A1C6909}"/>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Tree>
    <p:extLst>
      <p:ext uri="{BB962C8B-B14F-4D97-AF65-F5344CB8AC3E}">
        <p14:creationId xmlns:p14="http://schemas.microsoft.com/office/powerpoint/2010/main" val="8259299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tatement">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F8C82BF-617A-447D-BAB1-210930040198}"/>
              </a:ext>
            </a:extLst>
          </p:cNvPr>
          <p:cNvSpPr>
            <a:spLocks noGrp="1"/>
          </p:cNvSpPr>
          <p:nvPr>
            <p:ph type="body" sz="quarter" idx="10" hasCustomPrompt="1"/>
          </p:nvPr>
        </p:nvSpPr>
        <p:spPr>
          <a:xfrm>
            <a:off x="0" y="1150775"/>
            <a:ext cx="10728325" cy="4963262"/>
          </a:xfrm>
          <a:solidFill>
            <a:srgbClr val="353F52"/>
          </a:solidFill>
        </p:spPr>
        <p:txBody>
          <a:bodyPr/>
          <a:lstStyle>
            <a:lvl1pPr marL="0" indent="0">
              <a:buNone/>
              <a:defRPr>
                <a:noFill/>
              </a:defRPr>
            </a:lvl1pPr>
            <a:lvl2pPr marL="0" indent="0">
              <a:buNone/>
              <a:defRPr>
                <a:noFill/>
              </a:defRPr>
            </a:lvl2pPr>
            <a:lvl3pPr marL="200285" indent="0">
              <a:buNone/>
              <a:defRPr>
                <a:noFill/>
              </a:defRPr>
            </a:lvl3pPr>
            <a:lvl4pPr marL="400570" indent="0">
              <a:buNone/>
              <a:defRPr>
                <a:noFill/>
              </a:defRPr>
            </a:lvl4pPr>
            <a:lvl5pPr marL="592071" indent="0">
              <a:buNone/>
              <a:defRPr>
                <a:noFill/>
              </a:defRPr>
            </a:lvl5pPr>
          </a:lstStyle>
          <a:p>
            <a:pPr lvl="0"/>
            <a:r>
              <a:rPr lang="en-GB" dirty="0"/>
              <a:t> </a:t>
            </a:r>
            <a:endParaRPr lang="en-GB"/>
          </a:p>
        </p:txBody>
      </p:sp>
      <p:sp>
        <p:nvSpPr>
          <p:cNvPr id="2" name="Title 1">
            <a:extLst>
              <a:ext uri="{FF2B5EF4-FFF2-40B4-BE49-F238E27FC236}">
                <a16:creationId xmlns:a16="http://schemas.microsoft.com/office/drawing/2014/main" id="{BA52F643-6DDC-4EFA-A946-BD1803CCF004}"/>
              </a:ext>
            </a:extLst>
          </p:cNvPr>
          <p:cNvSpPr>
            <a:spLocks noGrp="1"/>
          </p:cNvSpPr>
          <p:nvPr>
            <p:ph type="title" hasCustomPrompt="1"/>
          </p:nvPr>
        </p:nvSpPr>
        <p:spPr>
          <a:xfrm>
            <a:off x="858266" y="1151603"/>
            <a:ext cx="6308255" cy="4962438"/>
          </a:xfrm>
        </p:spPr>
        <p:txBody>
          <a:bodyPr anchor="ctr" anchorCtr="0"/>
          <a:lstStyle>
            <a:lvl1pPr>
              <a:defRPr>
                <a:solidFill>
                  <a:schemeClr val="bg1"/>
                </a:solidFill>
              </a:defRPr>
            </a:lvl1pPr>
          </a:lstStyle>
          <a:p>
            <a:r>
              <a:rPr lang="en-GB" sz="4869" b="0" dirty="0"/>
              <a:t>Add statement</a:t>
            </a:r>
            <a:endParaRPr lang="en-GB" sz="4869" dirty="0"/>
          </a:p>
        </p:txBody>
      </p:sp>
      <p:sp>
        <p:nvSpPr>
          <p:cNvPr id="3" name="Guides" hidden="1">
            <a:extLst>
              <a:ext uri="{FF2B5EF4-FFF2-40B4-BE49-F238E27FC236}">
                <a16:creationId xmlns:a16="http://schemas.microsoft.com/office/drawing/2014/main" id="{F23B1FD7-AA67-4BE1-A8BC-57B9929A5BD7}"/>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pic>
        <p:nvPicPr>
          <p:cNvPr id="346283305" name="AYIMLogo" descr="{&quot;templafy&quot;:{&quot;id&quot;:&quot;4f262a79-1664-473a-bcec-4c37439f6b88&quot;}}" hidden="1"/>
          <p:cNvPicPr>
            <a:picLocks noChangeAspect="1"/>
          </p:cNvPicPr>
          <p:nvPr/>
        </p:nvPicPr>
        <p:blipFill>
          <a:blip r:embed="rId2"/>
          <a:stretch>
            <a:fillRect/>
          </a:stretch>
        </p:blipFill>
        <p:spPr>
          <a:xfrm>
            <a:off x="7707231" y="6595402"/>
            <a:ext cx="810663" cy="617546"/>
          </a:xfrm>
          <a:prstGeom prst="rect">
            <a:avLst/>
          </a:prstGeom>
        </p:spPr>
      </p:pic>
    </p:spTree>
    <p:extLst>
      <p:ext uri="{BB962C8B-B14F-4D97-AF65-F5344CB8AC3E}">
        <p14:creationId xmlns:p14="http://schemas.microsoft.com/office/powerpoint/2010/main" val="1623985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Backgroun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C7B09D8-4A8D-4D94-82FE-49F7E53F341C}"/>
              </a:ext>
            </a:extLst>
          </p:cNvPr>
          <p:cNvSpPr>
            <a:spLocks noGrp="1"/>
          </p:cNvSpPr>
          <p:nvPr>
            <p:ph type="pic" sz="quarter" idx="13" hasCustomPrompt="1"/>
          </p:nvPr>
        </p:nvSpPr>
        <p:spPr>
          <a:xfrm>
            <a:off x="0" y="0"/>
            <a:ext cx="10728325" cy="7589838"/>
          </a:xfrm>
        </p:spPr>
        <p:txBody>
          <a:bodyPr tIns="144000"/>
          <a:lstStyle>
            <a:lvl1pPr marL="0" indent="0" algn="ctr">
              <a:buNone/>
              <a:defRPr/>
            </a:lvl1pPr>
          </a:lstStyle>
          <a:p>
            <a:r>
              <a:rPr lang="en-GB" dirty="0"/>
              <a:t>Add Image</a:t>
            </a:r>
          </a:p>
        </p:txBody>
      </p:sp>
      <p:sp>
        <p:nvSpPr>
          <p:cNvPr id="8" name="Rectangle 7">
            <a:extLst>
              <a:ext uri="{FF2B5EF4-FFF2-40B4-BE49-F238E27FC236}">
                <a16:creationId xmlns:a16="http://schemas.microsoft.com/office/drawing/2014/main" id="{B40AF39C-2635-47B4-B015-2F1B6233A9E5}"/>
              </a:ext>
            </a:extLst>
          </p:cNvPr>
          <p:cNvSpPr/>
          <p:nvPr userDrawn="1"/>
        </p:nvSpPr>
        <p:spPr>
          <a:xfrm>
            <a:off x="720310" y="742972"/>
            <a:ext cx="9319383" cy="6103894"/>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1198" tIns="50599" rIns="101198" bIns="50599" numCol="1" spcCol="0" rtlCol="0" fromWordArt="0" anchor="ctr" anchorCtr="0" forceAA="0" compatLnSpc="1">
            <a:prstTxWarp prst="textNoShape">
              <a:avLst/>
            </a:prstTxWarp>
            <a:noAutofit/>
          </a:bodyPr>
          <a:lstStyle/>
          <a:p>
            <a:pPr algn="ctr"/>
            <a:endParaRPr lang="en-GB" sz="1992" dirty="0"/>
          </a:p>
        </p:txBody>
      </p:sp>
      <p:sp>
        <p:nvSpPr>
          <p:cNvPr id="2" name="Title 1">
            <a:extLst>
              <a:ext uri="{FF2B5EF4-FFF2-40B4-BE49-F238E27FC236}">
                <a16:creationId xmlns:a16="http://schemas.microsoft.com/office/drawing/2014/main" id="{36A1A326-EF0D-4998-9D09-171DF2DB64F8}"/>
              </a:ext>
            </a:extLst>
          </p:cNvPr>
          <p:cNvSpPr>
            <a:spLocks noGrp="1"/>
          </p:cNvSpPr>
          <p:nvPr>
            <p:ph type="title"/>
          </p:nvPr>
        </p:nvSpPr>
        <p:spPr>
          <a:xfrm>
            <a:off x="1072833" y="1498752"/>
            <a:ext cx="8582660" cy="1537166"/>
          </a:xfrm>
        </p:spPr>
        <p:txBody>
          <a:bodyPr anchor="b" anchorCtr="0"/>
          <a:lstStyle>
            <a:lvl1pPr algn="ctr">
              <a:defRPr/>
            </a:lvl1pPr>
          </a:lstStyle>
          <a:p>
            <a:r>
              <a:rPr lang="en-GB" dirty="0"/>
              <a:t>Click to edit Master title style</a:t>
            </a:r>
            <a:endParaRPr lang="en-GB"/>
          </a:p>
        </p:txBody>
      </p:sp>
      <p:sp>
        <p:nvSpPr>
          <p:cNvPr id="13" name="Text Placeholder 11">
            <a:extLst>
              <a:ext uri="{FF2B5EF4-FFF2-40B4-BE49-F238E27FC236}">
                <a16:creationId xmlns:a16="http://schemas.microsoft.com/office/drawing/2014/main" id="{B413AD4E-660B-41A0-AAF7-3AEE326A54FD}"/>
              </a:ext>
            </a:extLst>
          </p:cNvPr>
          <p:cNvSpPr>
            <a:spLocks noGrp="1"/>
          </p:cNvSpPr>
          <p:nvPr>
            <p:ph type="body" sz="quarter" idx="15" hasCustomPrompt="1"/>
          </p:nvPr>
        </p:nvSpPr>
        <p:spPr>
          <a:xfrm>
            <a:off x="1213726" y="3304943"/>
            <a:ext cx="8300873" cy="39842"/>
          </a:xfrm>
          <a:solidFill>
            <a:schemeClr val="accent3"/>
          </a:solidFill>
        </p:spPr>
        <p:txBody>
          <a:bodyPr/>
          <a:lstStyle>
            <a:lvl1pPr marL="0" indent="0">
              <a:buNone/>
              <a:defRPr/>
            </a:lvl1pPr>
          </a:lstStyle>
          <a:p>
            <a:pPr lvl="0"/>
            <a:r>
              <a:rPr lang="en-GB" dirty="0"/>
              <a:t> </a:t>
            </a:r>
            <a:endParaRPr lang="en-GB"/>
          </a:p>
        </p:txBody>
      </p:sp>
      <p:sp>
        <p:nvSpPr>
          <p:cNvPr id="14" name="Content Placeholder 6">
            <a:extLst>
              <a:ext uri="{FF2B5EF4-FFF2-40B4-BE49-F238E27FC236}">
                <a16:creationId xmlns:a16="http://schemas.microsoft.com/office/drawing/2014/main" id="{78D77750-7A53-4C8B-A74E-49B52C31C2ED}"/>
              </a:ext>
            </a:extLst>
          </p:cNvPr>
          <p:cNvSpPr>
            <a:spLocks noGrp="1"/>
          </p:cNvSpPr>
          <p:nvPr>
            <p:ph sz="quarter" idx="16"/>
          </p:nvPr>
        </p:nvSpPr>
        <p:spPr>
          <a:xfrm>
            <a:off x="1213726" y="3551332"/>
            <a:ext cx="4054050" cy="253975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 name="Guides" hidden="1">
            <a:extLst>
              <a:ext uri="{FF2B5EF4-FFF2-40B4-BE49-F238E27FC236}">
                <a16:creationId xmlns:a16="http://schemas.microsoft.com/office/drawing/2014/main" id="{3314689B-86B4-4954-9578-DE7D85902A28}"/>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16" name="Content Placeholder 6">
            <a:extLst>
              <a:ext uri="{FF2B5EF4-FFF2-40B4-BE49-F238E27FC236}">
                <a16:creationId xmlns:a16="http://schemas.microsoft.com/office/drawing/2014/main" id="{E942EA7C-65B3-430B-B4B3-23A362F01577}"/>
              </a:ext>
            </a:extLst>
          </p:cNvPr>
          <p:cNvSpPr>
            <a:spLocks noGrp="1"/>
          </p:cNvSpPr>
          <p:nvPr>
            <p:ph sz="quarter" idx="17"/>
          </p:nvPr>
        </p:nvSpPr>
        <p:spPr>
          <a:xfrm>
            <a:off x="5460550" y="3551332"/>
            <a:ext cx="4054050" cy="253975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7" name="Text Placeholder 9">
            <a:extLst>
              <a:ext uri="{FF2B5EF4-FFF2-40B4-BE49-F238E27FC236}">
                <a16:creationId xmlns:a16="http://schemas.microsoft.com/office/drawing/2014/main" id="{D0D5B02E-7C58-4696-92CF-1732B802233F}"/>
              </a:ext>
            </a:extLst>
          </p:cNvPr>
          <p:cNvSpPr>
            <a:spLocks noGrp="1"/>
          </p:cNvSpPr>
          <p:nvPr>
            <p:ph type="body" sz="quarter" idx="18" hasCustomPrompt="1"/>
          </p:nvPr>
        </p:nvSpPr>
        <p:spPr>
          <a:xfrm>
            <a:off x="1213725" y="6271061"/>
            <a:ext cx="1274489" cy="402006"/>
          </a:xfrm>
          <a:solidFill>
            <a:schemeClr val="tx1"/>
          </a:solidFill>
        </p:spPr>
        <p:txBody>
          <a:bodyPr wrap="none" lIns="108000" tIns="108000" rIns="108000" bIns="108000" anchor="ctr" anchorCtr="0">
            <a:spAutoFit/>
          </a:bodyPr>
          <a:lstStyle>
            <a:lvl1pPr marL="0" indent="0" algn="l">
              <a:buNone/>
              <a:defRPr sz="1328"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Learn more</a:t>
            </a:r>
            <a:endParaRPr lang="en-GB"/>
          </a:p>
        </p:txBody>
      </p:sp>
      <p:sp>
        <p:nvSpPr>
          <p:cNvPr id="18" name="Text Placeholder 9">
            <a:extLst>
              <a:ext uri="{FF2B5EF4-FFF2-40B4-BE49-F238E27FC236}">
                <a16:creationId xmlns:a16="http://schemas.microsoft.com/office/drawing/2014/main" id="{17D5B3A6-9B81-4E4E-AF74-38417355C150}"/>
              </a:ext>
            </a:extLst>
          </p:cNvPr>
          <p:cNvSpPr>
            <a:spLocks noGrp="1"/>
          </p:cNvSpPr>
          <p:nvPr>
            <p:ph type="body" sz="quarter" idx="19" hasCustomPrompt="1"/>
          </p:nvPr>
        </p:nvSpPr>
        <p:spPr>
          <a:xfrm>
            <a:off x="5483734" y="6271060"/>
            <a:ext cx="1274489" cy="402006"/>
          </a:xfrm>
          <a:solidFill>
            <a:schemeClr val="tx1"/>
          </a:solidFill>
        </p:spPr>
        <p:txBody>
          <a:bodyPr wrap="none" lIns="108000" tIns="108000" rIns="108000" bIns="108000" anchor="ctr" anchorCtr="0">
            <a:spAutoFit/>
          </a:bodyPr>
          <a:lstStyle>
            <a:lvl1pPr marL="0" indent="0" algn="l">
              <a:buNone/>
              <a:defRPr sz="1328"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Learn more</a:t>
            </a:r>
            <a:endParaRPr lang="en-GB"/>
          </a:p>
        </p:txBody>
      </p:sp>
    </p:spTree>
    <p:extLst>
      <p:ext uri="{BB962C8B-B14F-4D97-AF65-F5344CB8AC3E}">
        <p14:creationId xmlns:p14="http://schemas.microsoft.com/office/powerpoint/2010/main" val="1212132972"/>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3318" userDrawn="1">
          <p15:clr>
            <a:srgbClr val="FF96FF"/>
          </p15:clr>
        </p15:guide>
        <p15:guide id="7" pos="3439" userDrawn="1">
          <p15:clr>
            <a:srgbClr val="FF96FF"/>
          </p15:clr>
        </p15:guide>
        <p15:guide id="8" pos="6081" userDrawn="1">
          <p15:clr>
            <a:srgbClr val="FF96FF"/>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tatement_Im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1" y="0"/>
            <a:ext cx="10728324" cy="7589838"/>
          </a:xfrm>
          <a:prstGeom prst="rect">
            <a:avLst/>
          </a:prstGeom>
          <a:noFill/>
        </p:spPr>
        <p:txBody>
          <a:bodyPr wrap="square" lIns="0" tIns="360000" rIns="360000" anchor="t" anchorCtr="0">
            <a:noAutofit/>
          </a:bodyPr>
          <a:lstStyle>
            <a:lvl1pPr marL="0" indent="0" algn="r">
              <a:buNone/>
              <a:defRPr sz="1771"/>
            </a:lvl1pPr>
          </a:lstStyle>
          <a:p>
            <a:r>
              <a:rPr lang="en-GB" dirty="0"/>
              <a:t>Add Image</a:t>
            </a:r>
          </a:p>
        </p:txBody>
      </p:sp>
      <p:sp>
        <p:nvSpPr>
          <p:cNvPr id="2" name="Guides" hidden="1">
            <a:extLst>
              <a:ext uri="{FF2B5EF4-FFF2-40B4-BE49-F238E27FC236}">
                <a16:creationId xmlns:a16="http://schemas.microsoft.com/office/drawing/2014/main" id="{B20F1C82-06EC-44E5-8E86-179C3BF46317}"/>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ext Placeholder 4">
            <a:extLst>
              <a:ext uri="{FF2B5EF4-FFF2-40B4-BE49-F238E27FC236}">
                <a16:creationId xmlns:a16="http://schemas.microsoft.com/office/drawing/2014/main" id="{F43689BD-93D0-4031-8D83-72F5D213CD39}"/>
              </a:ext>
            </a:extLst>
          </p:cNvPr>
          <p:cNvSpPr>
            <a:spLocks noGrp="1"/>
          </p:cNvSpPr>
          <p:nvPr>
            <p:ph type="body" sz="quarter" idx="13"/>
          </p:nvPr>
        </p:nvSpPr>
        <p:spPr>
          <a:xfrm>
            <a:off x="528035" y="634244"/>
            <a:ext cx="5543672" cy="6321350"/>
          </a:xfrm>
        </p:spPr>
        <p:txBody>
          <a:bodyPr/>
          <a:lstStyle>
            <a:lvl1pPr marL="0" indent="0">
              <a:lnSpc>
                <a:spcPts val="7968"/>
              </a:lnSpc>
              <a:buNone/>
              <a:defRPr sz="9739">
                <a:latin typeface="+mj-lt"/>
              </a:defRPr>
            </a:lvl1pPr>
            <a:lvl2pPr marL="0" indent="0">
              <a:lnSpc>
                <a:spcPts val="7968"/>
              </a:lnSpc>
              <a:buNone/>
              <a:defRPr sz="9739">
                <a:latin typeface="+mj-lt"/>
              </a:defRPr>
            </a:lvl2pPr>
            <a:lvl3pPr marL="200285" indent="0">
              <a:lnSpc>
                <a:spcPts val="7968"/>
              </a:lnSpc>
              <a:buNone/>
              <a:defRPr sz="9739">
                <a:latin typeface="+mj-lt"/>
              </a:defRPr>
            </a:lvl3pPr>
            <a:lvl4pPr marL="400570" indent="0">
              <a:lnSpc>
                <a:spcPts val="7968"/>
              </a:lnSpc>
              <a:buNone/>
              <a:defRPr sz="9739">
                <a:latin typeface="+mj-lt"/>
              </a:defRPr>
            </a:lvl4pPr>
            <a:lvl5pPr marL="592071" indent="0">
              <a:lnSpc>
                <a:spcPts val="7968"/>
              </a:lnSpc>
              <a:buNone/>
              <a:defRPr sz="9739">
                <a:latin typeface="+mj-lt"/>
              </a:defRPr>
            </a:lvl5pPr>
          </a:lstStyle>
          <a:p>
            <a:pPr lvl="0"/>
            <a:r>
              <a:rPr lang="en-GB" dirty="0"/>
              <a:t>Click to edit Master text styles</a:t>
            </a:r>
            <a:endParaRPr lang="en-GB"/>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tatement_Image x2 Lef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3780864"/>
            <a:ext cx="5364163" cy="380897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7" name="Picture Placeholder 4"/>
          <p:cNvSpPr>
            <a:spLocks noGrp="1"/>
          </p:cNvSpPr>
          <p:nvPr>
            <p:ph type="pic" sz="quarter" idx="14" hasCustomPrompt="1"/>
          </p:nvPr>
        </p:nvSpPr>
        <p:spPr>
          <a:xfrm>
            <a:off x="0" y="-13493"/>
            <a:ext cx="5364163" cy="3794357"/>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8DBBC50A-7145-48BB-A824-E47D28C8F92F}"/>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ext Placeholder 26">
            <a:extLst>
              <a:ext uri="{FF2B5EF4-FFF2-40B4-BE49-F238E27FC236}">
                <a16:creationId xmlns:a16="http://schemas.microsoft.com/office/drawing/2014/main" id="{6935DFBF-57E8-4859-B090-880E11FFC6C1}"/>
              </a:ext>
            </a:extLst>
          </p:cNvPr>
          <p:cNvSpPr>
            <a:spLocks noGrp="1"/>
          </p:cNvSpPr>
          <p:nvPr>
            <p:ph type="body" sz="quarter" idx="19" hasCustomPrompt="1"/>
          </p:nvPr>
        </p:nvSpPr>
        <p:spPr>
          <a:xfrm>
            <a:off x="5827432" y="4156523"/>
            <a:ext cx="4437625" cy="481393"/>
          </a:xfrm>
        </p:spPr>
        <p:txBody>
          <a:bodyPr lIns="0" tIns="0" rIns="0" bIns="0">
            <a:noAutofit/>
          </a:bodyPr>
          <a:lstStyle>
            <a:lvl1pPr marL="0" indent="0" algn="l">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Text topic</a:t>
            </a:r>
            <a:endParaRPr lang="en-GB"/>
          </a:p>
        </p:txBody>
      </p:sp>
      <p:sp>
        <p:nvSpPr>
          <p:cNvPr id="6" name="Text Placeholder 28">
            <a:extLst>
              <a:ext uri="{FF2B5EF4-FFF2-40B4-BE49-F238E27FC236}">
                <a16:creationId xmlns:a16="http://schemas.microsoft.com/office/drawing/2014/main" id="{8488FA95-B0D6-40F5-BCBD-2EA500DC905D}"/>
              </a:ext>
            </a:extLst>
          </p:cNvPr>
          <p:cNvSpPr>
            <a:spLocks noGrp="1"/>
          </p:cNvSpPr>
          <p:nvPr>
            <p:ph type="body" sz="quarter" idx="20"/>
          </p:nvPr>
        </p:nvSpPr>
        <p:spPr>
          <a:xfrm>
            <a:off x="5827432" y="4637518"/>
            <a:ext cx="4437625" cy="2170336"/>
          </a:xfrm>
        </p:spPr>
        <p:txBody>
          <a:bodyPr lIns="0" tIns="0" rIns="0" bIns="0">
            <a:noAutofit/>
          </a:bodyPr>
          <a:lstStyle>
            <a:lvl1pPr marL="0" indent="0" algn="l">
              <a:buNone/>
              <a:defRPr sz="1328"/>
            </a:lvl1pPr>
            <a:lvl2pPr marL="0" indent="0" algn="l">
              <a:buNone/>
              <a:defRPr sz="1217"/>
            </a:lvl2pPr>
            <a:lvl3pPr marL="0" indent="0" algn="l">
              <a:buNone/>
              <a:defRPr sz="1217"/>
            </a:lvl3pPr>
            <a:lvl4pPr marL="0" indent="0" algn="l">
              <a:buNone/>
              <a:defRPr sz="1162"/>
            </a:lvl4pPr>
            <a:lvl5pPr marL="0" indent="0" algn="l">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3" name="Title 2">
            <a:extLst>
              <a:ext uri="{FF2B5EF4-FFF2-40B4-BE49-F238E27FC236}">
                <a16:creationId xmlns:a16="http://schemas.microsoft.com/office/drawing/2014/main" id="{0E361389-8C70-4C2F-A438-E8D68692CEAB}"/>
              </a:ext>
            </a:extLst>
          </p:cNvPr>
          <p:cNvSpPr>
            <a:spLocks noGrp="1"/>
          </p:cNvSpPr>
          <p:nvPr>
            <p:ph type="title" hasCustomPrompt="1"/>
          </p:nvPr>
        </p:nvSpPr>
        <p:spPr>
          <a:xfrm>
            <a:off x="4405115" y="709627"/>
            <a:ext cx="5364163" cy="2348116"/>
          </a:xfrm>
          <a:solidFill>
            <a:schemeClr val="bg1"/>
          </a:solidFill>
        </p:spPr>
        <p:txBody>
          <a:bodyPr lIns="108000" tIns="108000" rIns="108000" bIns="108000" anchor="ctr" anchorCtr="0"/>
          <a:lstStyle>
            <a:lvl1pPr marL="252992">
              <a:defRPr sz="5312"/>
            </a:lvl1pPr>
          </a:lstStyle>
          <a:p>
            <a:pPr marL="228600"/>
            <a:r>
              <a:rPr lang="en-GB" sz="5312" dirty="0">
                <a:solidFill>
                  <a:srgbClr val="000000"/>
                </a:solidFill>
                <a:latin typeface="+mj-lt"/>
              </a:rPr>
              <a:t>Pull quote or big statement about your topic</a:t>
            </a:r>
            <a:endParaRPr lang="en-GB"/>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tatement_Image x2 Righ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5364162" y="3726892"/>
            <a:ext cx="5364163" cy="3862946"/>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7" name="Picture Placeholder 4"/>
          <p:cNvSpPr>
            <a:spLocks noGrp="1"/>
          </p:cNvSpPr>
          <p:nvPr>
            <p:ph type="pic" sz="quarter" idx="14" hasCustomPrompt="1"/>
          </p:nvPr>
        </p:nvSpPr>
        <p:spPr>
          <a:xfrm>
            <a:off x="5364162" y="-13493"/>
            <a:ext cx="5364163" cy="3740385"/>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BEFB636E-C108-40E2-9D3D-A6D0A697B1D5}"/>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ext Placeholder 26">
            <a:extLst>
              <a:ext uri="{FF2B5EF4-FFF2-40B4-BE49-F238E27FC236}">
                <a16:creationId xmlns:a16="http://schemas.microsoft.com/office/drawing/2014/main" id="{3BB38E2D-A7BC-4B29-A24D-7453C46FD0EE}"/>
              </a:ext>
            </a:extLst>
          </p:cNvPr>
          <p:cNvSpPr>
            <a:spLocks noGrp="1"/>
          </p:cNvSpPr>
          <p:nvPr>
            <p:ph type="body" sz="quarter" idx="19" hasCustomPrompt="1"/>
          </p:nvPr>
        </p:nvSpPr>
        <p:spPr>
          <a:xfrm>
            <a:off x="503899" y="4156523"/>
            <a:ext cx="4437625" cy="481393"/>
          </a:xfrm>
        </p:spPr>
        <p:txBody>
          <a:bodyPr lIns="0" tIns="0" rIns="0" bIns="0">
            <a:noAutofit/>
          </a:bodyPr>
          <a:lstStyle>
            <a:lvl1pPr marL="0" indent="0" algn="l">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Text topic</a:t>
            </a:r>
            <a:endParaRPr lang="en-GB"/>
          </a:p>
        </p:txBody>
      </p:sp>
      <p:sp>
        <p:nvSpPr>
          <p:cNvPr id="6" name="Text Placeholder 28">
            <a:extLst>
              <a:ext uri="{FF2B5EF4-FFF2-40B4-BE49-F238E27FC236}">
                <a16:creationId xmlns:a16="http://schemas.microsoft.com/office/drawing/2014/main" id="{BBDBC511-460D-4FC9-9FB0-720A73ADF7C1}"/>
              </a:ext>
            </a:extLst>
          </p:cNvPr>
          <p:cNvSpPr>
            <a:spLocks noGrp="1"/>
          </p:cNvSpPr>
          <p:nvPr>
            <p:ph type="body" sz="quarter" idx="20"/>
          </p:nvPr>
        </p:nvSpPr>
        <p:spPr>
          <a:xfrm>
            <a:off x="503899" y="4637518"/>
            <a:ext cx="4437625" cy="2170336"/>
          </a:xfrm>
        </p:spPr>
        <p:txBody>
          <a:bodyPr lIns="0" tIns="0" rIns="0" bIns="0">
            <a:noAutofit/>
          </a:bodyPr>
          <a:lstStyle>
            <a:lvl1pPr marL="0" indent="0" algn="l">
              <a:buNone/>
              <a:defRPr sz="1328"/>
            </a:lvl1pPr>
            <a:lvl2pPr marL="0" indent="0" algn="l">
              <a:buNone/>
              <a:defRPr sz="1217"/>
            </a:lvl2pPr>
            <a:lvl3pPr marL="0" indent="0" algn="l">
              <a:buNone/>
              <a:defRPr sz="1217"/>
            </a:lvl3pPr>
            <a:lvl4pPr marL="0" indent="0" algn="l">
              <a:buNone/>
              <a:defRPr sz="1162"/>
            </a:lvl4pPr>
            <a:lvl5pPr marL="0" indent="0" algn="l">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8" name="Title 2">
            <a:extLst>
              <a:ext uri="{FF2B5EF4-FFF2-40B4-BE49-F238E27FC236}">
                <a16:creationId xmlns:a16="http://schemas.microsoft.com/office/drawing/2014/main" id="{0939CD24-4786-4583-990F-2321418E80C1}"/>
              </a:ext>
            </a:extLst>
          </p:cNvPr>
          <p:cNvSpPr>
            <a:spLocks noGrp="1"/>
          </p:cNvSpPr>
          <p:nvPr>
            <p:ph type="title" hasCustomPrompt="1"/>
          </p:nvPr>
        </p:nvSpPr>
        <p:spPr>
          <a:xfrm>
            <a:off x="503900" y="709627"/>
            <a:ext cx="5364163" cy="2348116"/>
          </a:xfrm>
          <a:solidFill>
            <a:schemeClr val="bg1"/>
          </a:solidFill>
        </p:spPr>
        <p:txBody>
          <a:bodyPr lIns="108000" tIns="108000" rIns="108000" bIns="108000" anchor="ctr" anchorCtr="0"/>
          <a:lstStyle>
            <a:lvl1pPr marL="252992" algn="r">
              <a:defRPr sz="5312"/>
            </a:lvl1pPr>
          </a:lstStyle>
          <a:p>
            <a:pPr marL="228600"/>
            <a:r>
              <a:rPr lang="en-GB" sz="5312" dirty="0">
                <a:solidFill>
                  <a:srgbClr val="000000"/>
                </a:solidFill>
                <a:latin typeface="+mj-lt"/>
              </a:rPr>
              <a:t>Pull quote or big statement about your topic</a:t>
            </a:r>
            <a:endParaRPr lang="en-GB"/>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roject">
    <p:spTree>
      <p:nvGrpSpPr>
        <p:cNvPr id="1" name=""/>
        <p:cNvGrpSpPr/>
        <p:nvPr/>
      </p:nvGrpSpPr>
      <p:grpSpPr>
        <a:xfrm>
          <a:off x="0" y="0"/>
          <a:ext cx="0" cy="0"/>
          <a:chOff x="0" y="0"/>
          <a:chExt cx="0" cy="0"/>
        </a:xfrm>
      </p:grpSpPr>
      <p:sp>
        <p:nvSpPr>
          <p:cNvPr id="7" name="Picture Placeholder 4"/>
          <p:cNvSpPr>
            <a:spLocks noGrp="1"/>
          </p:cNvSpPr>
          <p:nvPr>
            <p:ph type="pic" sz="quarter" idx="14" hasCustomPrompt="1"/>
          </p:nvPr>
        </p:nvSpPr>
        <p:spPr>
          <a:xfrm>
            <a:off x="3774070" y="1060167"/>
            <a:ext cx="6250208" cy="5332967"/>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10" name="Rectangle 9">
            <a:extLst>
              <a:ext uri="{FF2B5EF4-FFF2-40B4-BE49-F238E27FC236}">
                <a16:creationId xmlns:a16="http://schemas.microsoft.com/office/drawing/2014/main" id="{68B4371E-F1B2-4805-9004-10C56A5F025E}"/>
              </a:ext>
            </a:extLst>
          </p:cNvPr>
          <p:cNvSpPr/>
          <p:nvPr userDrawn="1"/>
        </p:nvSpPr>
        <p:spPr>
          <a:xfrm>
            <a:off x="1354621" y="2350607"/>
            <a:ext cx="3676828" cy="30231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992" dirty="0"/>
          </a:p>
        </p:txBody>
      </p:sp>
      <p:sp>
        <p:nvSpPr>
          <p:cNvPr id="2" name="Guides" hidden="1">
            <a:extLst>
              <a:ext uri="{FF2B5EF4-FFF2-40B4-BE49-F238E27FC236}">
                <a16:creationId xmlns:a16="http://schemas.microsoft.com/office/drawing/2014/main" id="{BEFB636E-C108-40E2-9D3D-A6D0A697B1D5}"/>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99ED3A3E-0754-453B-879E-2C8714E64276}"/>
              </a:ext>
            </a:extLst>
          </p:cNvPr>
          <p:cNvSpPr>
            <a:spLocks noGrp="1"/>
          </p:cNvSpPr>
          <p:nvPr>
            <p:ph type="title" hasCustomPrompt="1"/>
          </p:nvPr>
        </p:nvSpPr>
        <p:spPr>
          <a:xfrm>
            <a:off x="1555777" y="2508947"/>
            <a:ext cx="3288733" cy="716735"/>
          </a:xfrm>
          <a:noFill/>
        </p:spPr>
        <p:txBody>
          <a:bodyPr/>
          <a:lstStyle>
            <a:lvl1pPr>
              <a:defRPr sz="3984"/>
            </a:lvl1pPr>
          </a:lstStyle>
          <a:p>
            <a:r>
              <a:rPr lang="en-GB" dirty="0"/>
              <a:t>Project title</a:t>
            </a:r>
            <a:endParaRPr lang="en-GB"/>
          </a:p>
        </p:txBody>
      </p:sp>
      <p:sp>
        <p:nvSpPr>
          <p:cNvPr id="12" name="Text Placeholder 9">
            <a:extLst>
              <a:ext uri="{FF2B5EF4-FFF2-40B4-BE49-F238E27FC236}">
                <a16:creationId xmlns:a16="http://schemas.microsoft.com/office/drawing/2014/main" id="{7C97D281-5FA2-4D8E-8FCF-A1B1CD74F45F}"/>
              </a:ext>
            </a:extLst>
          </p:cNvPr>
          <p:cNvSpPr>
            <a:spLocks noGrp="1"/>
          </p:cNvSpPr>
          <p:nvPr>
            <p:ph type="body" sz="quarter" idx="18" hasCustomPrompt="1"/>
          </p:nvPr>
        </p:nvSpPr>
        <p:spPr>
          <a:xfrm>
            <a:off x="1412307" y="11657"/>
            <a:ext cx="1226399" cy="402006"/>
          </a:xfrm>
          <a:solidFill>
            <a:schemeClr val="tx1"/>
          </a:solidFill>
        </p:spPr>
        <p:txBody>
          <a:bodyPr wrap="none" lIns="108000" tIns="108000" rIns="108000" bIns="108000" anchor="ctr" anchorCtr="0">
            <a:spAutoFit/>
          </a:bodyPr>
          <a:lstStyle>
            <a:lvl1pPr marL="0" indent="0" algn="ctr">
              <a:buNone/>
              <a:defRPr sz="1328"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Tab header</a:t>
            </a:r>
            <a:endParaRPr lang="en-GB"/>
          </a:p>
        </p:txBody>
      </p:sp>
      <p:sp>
        <p:nvSpPr>
          <p:cNvPr id="8" name="Text Placeholder 7">
            <a:extLst>
              <a:ext uri="{FF2B5EF4-FFF2-40B4-BE49-F238E27FC236}">
                <a16:creationId xmlns:a16="http://schemas.microsoft.com/office/drawing/2014/main" id="{760C469D-02BF-4594-AA17-9CCED98A3DDD}"/>
              </a:ext>
            </a:extLst>
          </p:cNvPr>
          <p:cNvSpPr>
            <a:spLocks noGrp="1"/>
          </p:cNvSpPr>
          <p:nvPr>
            <p:ph type="body" sz="quarter" idx="21"/>
          </p:nvPr>
        </p:nvSpPr>
        <p:spPr>
          <a:xfrm>
            <a:off x="1555778" y="3352180"/>
            <a:ext cx="3288733" cy="2021547"/>
          </a:xfrm>
        </p:spPr>
        <p:txBody>
          <a:bodyPr l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37041283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roject Introduction">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1072833" y="4720430"/>
            <a:ext cx="3041955" cy="2318585"/>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EC344BBE-C546-49B5-8D74-1D2CFAB1A331}"/>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04EBEA15-23EC-4217-9876-A1E616EB7FB6}"/>
              </a:ext>
            </a:extLst>
          </p:cNvPr>
          <p:cNvSpPr>
            <a:spLocks noGrp="1"/>
          </p:cNvSpPr>
          <p:nvPr>
            <p:ph type="title"/>
          </p:nvPr>
        </p:nvSpPr>
        <p:spPr/>
        <p:txBody>
          <a:bodyPr/>
          <a:lstStyle/>
          <a:p>
            <a:r>
              <a:rPr lang="en-GB"/>
              <a:t>Click to edit Master title style</a:t>
            </a:r>
          </a:p>
        </p:txBody>
      </p:sp>
      <p:sp>
        <p:nvSpPr>
          <p:cNvPr id="6" name="Text Placeholder 5">
            <a:extLst>
              <a:ext uri="{FF2B5EF4-FFF2-40B4-BE49-F238E27FC236}">
                <a16:creationId xmlns:a16="http://schemas.microsoft.com/office/drawing/2014/main" id="{4D312EB2-A6BA-43E4-9187-1651758F7F9E}"/>
              </a:ext>
            </a:extLst>
          </p:cNvPr>
          <p:cNvSpPr>
            <a:spLocks noGrp="1"/>
          </p:cNvSpPr>
          <p:nvPr>
            <p:ph type="body" sz="quarter" idx="13" hasCustomPrompt="1"/>
          </p:nvPr>
        </p:nvSpPr>
        <p:spPr>
          <a:xfrm>
            <a:off x="1072833" y="2766489"/>
            <a:ext cx="3042486" cy="1813128"/>
          </a:xfrm>
        </p:spPr>
        <p:txBody>
          <a:bodyPr lIns="0">
            <a:normAutofit/>
          </a:bodyPr>
          <a:lstStyle>
            <a:lvl1pPr marL="0" indent="0">
              <a:buNone/>
              <a:defRPr sz="1771" b="1">
                <a:solidFill>
                  <a:schemeClr val="accent1"/>
                </a:solidFill>
              </a:defRPr>
            </a:lvl1pPr>
            <a:lvl2pPr marL="0" indent="0">
              <a:buNone/>
              <a:defRPr sz="1771" b="1">
                <a:solidFill>
                  <a:schemeClr val="accent1"/>
                </a:solidFill>
              </a:defRPr>
            </a:lvl2pPr>
            <a:lvl3pPr marL="0" indent="0">
              <a:buNone/>
              <a:defRPr sz="1771" b="1">
                <a:solidFill>
                  <a:schemeClr val="accent1"/>
                </a:solidFill>
              </a:defRPr>
            </a:lvl3pPr>
            <a:lvl4pPr marL="0" indent="0">
              <a:buNone/>
              <a:defRPr sz="1771" b="1">
                <a:solidFill>
                  <a:schemeClr val="accent1"/>
                </a:solidFill>
              </a:defRPr>
            </a:lvl4pPr>
            <a:lvl5pPr marL="0" indent="0">
              <a:buNone/>
              <a:defRPr sz="1771" b="1">
                <a:solidFill>
                  <a:schemeClr val="accent1"/>
                </a:solidFill>
              </a:defRPr>
            </a:lvl5pPr>
          </a:lstStyle>
          <a:p>
            <a:pPr lvl="0"/>
            <a:r>
              <a:rPr lang="en-GB" dirty="0"/>
              <a:t>Click to add introduction paragraph</a:t>
            </a:r>
            <a:endParaRPr lang="en-GB"/>
          </a:p>
        </p:txBody>
      </p:sp>
      <p:sp>
        <p:nvSpPr>
          <p:cNvPr id="8" name="Text Placeholder 7">
            <a:extLst>
              <a:ext uri="{FF2B5EF4-FFF2-40B4-BE49-F238E27FC236}">
                <a16:creationId xmlns:a16="http://schemas.microsoft.com/office/drawing/2014/main" id="{ACB1E0B3-4568-4CF5-B64A-98D0535E826E}"/>
              </a:ext>
            </a:extLst>
          </p:cNvPr>
          <p:cNvSpPr>
            <a:spLocks noGrp="1"/>
          </p:cNvSpPr>
          <p:nvPr>
            <p:ph type="body" sz="quarter" idx="14"/>
          </p:nvPr>
        </p:nvSpPr>
        <p:spPr>
          <a:xfrm>
            <a:off x="4364478" y="2766489"/>
            <a:ext cx="5291015" cy="3433332"/>
          </a:xfrm>
        </p:spPr>
        <p:txBody>
          <a:bodyPr l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0" name="Text Placeholder 9">
            <a:extLst>
              <a:ext uri="{FF2B5EF4-FFF2-40B4-BE49-F238E27FC236}">
                <a16:creationId xmlns:a16="http://schemas.microsoft.com/office/drawing/2014/main" id="{4AF048AB-3EF1-461B-AF1C-CDA07797F30B}"/>
              </a:ext>
            </a:extLst>
          </p:cNvPr>
          <p:cNvSpPr>
            <a:spLocks noGrp="1"/>
          </p:cNvSpPr>
          <p:nvPr>
            <p:ph type="body" sz="quarter" idx="15" hasCustomPrompt="1"/>
          </p:nvPr>
        </p:nvSpPr>
        <p:spPr>
          <a:xfrm>
            <a:off x="4362573" y="6543289"/>
            <a:ext cx="5290247" cy="39842"/>
          </a:xfrm>
          <a:solidFill>
            <a:schemeClr val="accent1"/>
          </a:solidFill>
        </p:spPr>
        <p:txBody>
          <a:bodyPr/>
          <a:lstStyle>
            <a:lvl1pPr marL="0" indent="0">
              <a:buNone/>
              <a:defRPr sz="111"/>
            </a:lvl1pPr>
            <a:lvl2pPr marL="0" indent="0">
              <a:buNone/>
              <a:defRPr sz="111"/>
            </a:lvl2pPr>
            <a:lvl3pPr marL="0" indent="0">
              <a:buNone/>
              <a:defRPr sz="111"/>
            </a:lvl3pPr>
            <a:lvl4pPr marL="0" indent="0">
              <a:buNone/>
              <a:defRPr sz="111"/>
            </a:lvl4pPr>
            <a:lvl5pPr marL="0" indent="0">
              <a:buNone/>
              <a:defRPr sz="111"/>
            </a:lvl5pPr>
          </a:lstStyle>
          <a:p>
            <a:pPr lvl="0"/>
            <a:r>
              <a:rPr lang="en-GB" dirty="0"/>
              <a:t> </a:t>
            </a:r>
            <a:endParaRPr lang="en-GB"/>
          </a:p>
        </p:txBody>
      </p:sp>
    </p:spTree>
    <p:extLst>
      <p:ext uri="{BB962C8B-B14F-4D97-AF65-F5344CB8AC3E}">
        <p14:creationId xmlns:p14="http://schemas.microsoft.com/office/powerpoint/2010/main" val="6432015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roject Picture x 2">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4240405" y="2011146"/>
            <a:ext cx="2267886" cy="3740478"/>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5" name="Picture Placeholder 4"/>
          <p:cNvSpPr>
            <a:spLocks noGrp="1"/>
          </p:cNvSpPr>
          <p:nvPr>
            <p:ph type="pic" sz="quarter" idx="13" hasCustomPrompt="1"/>
          </p:nvPr>
        </p:nvSpPr>
        <p:spPr>
          <a:xfrm>
            <a:off x="1072833" y="3794920"/>
            <a:ext cx="2267886" cy="378851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001E0A3F-4497-4178-8513-405086E04E42}"/>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6CFEF090-4B23-4B79-AD8C-DD6AA5559AEB}"/>
              </a:ext>
            </a:extLst>
          </p:cNvPr>
          <p:cNvSpPr>
            <a:spLocks noGrp="1"/>
          </p:cNvSpPr>
          <p:nvPr>
            <p:ph type="title"/>
          </p:nvPr>
        </p:nvSpPr>
        <p:spPr>
          <a:xfrm>
            <a:off x="1072833" y="1151604"/>
            <a:ext cx="8582660" cy="859543"/>
          </a:xfrm>
        </p:spPr>
        <p:txBody>
          <a:bodyPr/>
          <a:lstStyle>
            <a:lvl1pPr algn="ctr">
              <a:defRPr sz="3984"/>
            </a:lvl1pPr>
          </a:lstStyle>
          <a:p>
            <a:r>
              <a:rPr lang="en-GB" dirty="0"/>
              <a:t>Click to edit Master title style</a:t>
            </a:r>
            <a:endParaRPr lang="en-GB"/>
          </a:p>
        </p:txBody>
      </p:sp>
      <p:cxnSp>
        <p:nvCxnSpPr>
          <p:cNvPr id="6" name="Straight Connector 5">
            <a:extLst>
              <a:ext uri="{FF2B5EF4-FFF2-40B4-BE49-F238E27FC236}">
                <a16:creationId xmlns:a16="http://schemas.microsoft.com/office/drawing/2014/main" id="{1C293DB8-FFF3-487F-BF23-2E32A3D7C517}"/>
              </a:ext>
            </a:extLst>
          </p:cNvPr>
          <p:cNvCxnSpPr/>
          <p:nvPr userDrawn="1"/>
        </p:nvCxnSpPr>
        <p:spPr>
          <a:xfrm>
            <a:off x="1072833" y="3651461"/>
            <a:ext cx="2267886"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A012485-7EF1-46CC-A728-759750AD835C}"/>
              </a:ext>
            </a:extLst>
          </p:cNvPr>
          <p:cNvCxnSpPr/>
          <p:nvPr userDrawn="1"/>
        </p:nvCxnSpPr>
        <p:spPr>
          <a:xfrm>
            <a:off x="6807054" y="3392419"/>
            <a:ext cx="310306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99D20281-70CA-4584-B3E8-48F1EFB00A2E}"/>
              </a:ext>
            </a:extLst>
          </p:cNvPr>
          <p:cNvSpPr>
            <a:spLocks noGrp="1"/>
          </p:cNvSpPr>
          <p:nvPr>
            <p:ph type="body" sz="quarter" idx="14"/>
          </p:nvPr>
        </p:nvSpPr>
        <p:spPr>
          <a:xfrm>
            <a:off x="1072833" y="2106532"/>
            <a:ext cx="2267197" cy="1358089"/>
          </a:xfrm>
        </p:spPr>
        <p:txBody>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0" name="Text Placeholder 8">
            <a:extLst>
              <a:ext uri="{FF2B5EF4-FFF2-40B4-BE49-F238E27FC236}">
                <a16:creationId xmlns:a16="http://schemas.microsoft.com/office/drawing/2014/main" id="{BA8CBB86-1169-4B14-9114-E2FFD88A8599}"/>
              </a:ext>
            </a:extLst>
          </p:cNvPr>
          <p:cNvSpPr>
            <a:spLocks noGrp="1"/>
          </p:cNvSpPr>
          <p:nvPr>
            <p:ph type="body" sz="quarter" idx="15"/>
          </p:nvPr>
        </p:nvSpPr>
        <p:spPr>
          <a:xfrm>
            <a:off x="6807054" y="3651462"/>
            <a:ext cx="3103066" cy="3473274"/>
          </a:xfrm>
        </p:spPr>
        <p:txBody>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2976735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roject Introduction_Picture x 3">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3668422"/>
            <a:ext cx="3576108" cy="3921416"/>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5" name="Picture Placeholder 4"/>
          <p:cNvSpPr>
            <a:spLocks noGrp="1"/>
          </p:cNvSpPr>
          <p:nvPr>
            <p:ph type="pic" sz="quarter" idx="14" hasCustomPrompt="1"/>
          </p:nvPr>
        </p:nvSpPr>
        <p:spPr>
          <a:xfrm>
            <a:off x="3576109" y="3668422"/>
            <a:ext cx="3576108" cy="3921416"/>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6" name="Picture Placeholder 4"/>
          <p:cNvSpPr>
            <a:spLocks noGrp="1"/>
          </p:cNvSpPr>
          <p:nvPr>
            <p:ph type="pic" sz="quarter" idx="15" hasCustomPrompt="1"/>
          </p:nvPr>
        </p:nvSpPr>
        <p:spPr>
          <a:xfrm>
            <a:off x="7152217" y="3668422"/>
            <a:ext cx="3576108" cy="3921416"/>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49CE57C1-DAFB-41AB-BF0E-A7BF40AA0CB5}"/>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E56065B7-CE05-422F-B837-9F8C0F5DE4D1}"/>
              </a:ext>
            </a:extLst>
          </p:cNvPr>
          <p:cNvSpPr>
            <a:spLocks noGrp="1"/>
          </p:cNvSpPr>
          <p:nvPr>
            <p:ph type="title"/>
          </p:nvPr>
        </p:nvSpPr>
        <p:spPr>
          <a:xfrm>
            <a:off x="1072832" y="1329784"/>
            <a:ext cx="2503276" cy="1573666"/>
          </a:xfrm>
        </p:spPr>
        <p:txBody>
          <a:bodyPr/>
          <a:lstStyle>
            <a:lvl1pPr>
              <a:defRPr sz="3541"/>
            </a:lvl1pPr>
          </a:lstStyle>
          <a:p>
            <a:r>
              <a:rPr lang="en-GB" dirty="0"/>
              <a:t>Click to edit Master title style</a:t>
            </a:r>
            <a:endParaRPr lang="en-GB"/>
          </a:p>
        </p:txBody>
      </p:sp>
      <p:cxnSp>
        <p:nvCxnSpPr>
          <p:cNvPr id="8" name="Straight Connector 7">
            <a:extLst>
              <a:ext uri="{FF2B5EF4-FFF2-40B4-BE49-F238E27FC236}">
                <a16:creationId xmlns:a16="http://schemas.microsoft.com/office/drawing/2014/main" id="{317D8081-6AAD-40C9-A497-8C7494FAB03E}"/>
              </a:ext>
            </a:extLst>
          </p:cNvPr>
          <p:cNvCxnSpPr/>
          <p:nvPr userDrawn="1"/>
        </p:nvCxnSpPr>
        <p:spPr>
          <a:xfrm>
            <a:off x="3849982" y="1329783"/>
            <a:ext cx="0" cy="157366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28">
            <a:extLst>
              <a:ext uri="{FF2B5EF4-FFF2-40B4-BE49-F238E27FC236}">
                <a16:creationId xmlns:a16="http://schemas.microsoft.com/office/drawing/2014/main" id="{D5C62161-5987-4EC9-8AA0-BE6DA888541B}"/>
              </a:ext>
            </a:extLst>
          </p:cNvPr>
          <p:cNvSpPr>
            <a:spLocks noGrp="1"/>
          </p:cNvSpPr>
          <p:nvPr>
            <p:ph type="body" sz="quarter" idx="18" hasCustomPrompt="1"/>
          </p:nvPr>
        </p:nvSpPr>
        <p:spPr>
          <a:xfrm>
            <a:off x="4122103" y="1329783"/>
            <a:ext cx="5627043" cy="1573666"/>
          </a:xfrm>
        </p:spPr>
        <p:txBody>
          <a:bodyPr lIns="0">
            <a:noAutofit/>
          </a:bodyPr>
          <a:lstStyle>
            <a:lvl1pPr marL="0" indent="0" algn="l">
              <a:lnSpc>
                <a:spcPct val="15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Click to add text</a:t>
            </a:r>
            <a:endParaRPr lang="en-GB"/>
          </a:p>
        </p:txBody>
      </p:sp>
    </p:spTree>
    <p:extLst>
      <p:ext uri="{BB962C8B-B14F-4D97-AF65-F5344CB8AC3E}">
        <p14:creationId xmlns:p14="http://schemas.microsoft.com/office/powerpoint/2010/main" val="342723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ortfolio">
    <p:spTree>
      <p:nvGrpSpPr>
        <p:cNvPr id="1" name=""/>
        <p:cNvGrpSpPr/>
        <p:nvPr/>
      </p:nvGrpSpPr>
      <p:grpSpPr>
        <a:xfrm>
          <a:off x="0" y="0"/>
          <a:ext cx="0" cy="0"/>
          <a:chOff x="0" y="0"/>
          <a:chExt cx="0" cy="0"/>
        </a:xfrm>
      </p:grpSpPr>
      <p:sp>
        <p:nvSpPr>
          <p:cNvPr id="3" name="Picture Placeholder 4"/>
          <p:cNvSpPr>
            <a:spLocks noGrp="1"/>
          </p:cNvSpPr>
          <p:nvPr>
            <p:ph type="pic" sz="quarter" idx="13" hasCustomPrompt="1"/>
          </p:nvPr>
        </p:nvSpPr>
        <p:spPr>
          <a:xfrm>
            <a:off x="0" y="3794919"/>
            <a:ext cx="3576108" cy="3794919"/>
          </a:xfrm>
          <a:prstGeom prst="rect">
            <a:avLst/>
          </a:prstGeom>
          <a:noFill/>
        </p:spPr>
        <p:txBody>
          <a:bodyPr wrap="square" lIns="0" tIns="324000" anchor="t" anchorCtr="0">
            <a:noAutofit/>
          </a:bodyPr>
          <a:lstStyle>
            <a:lvl1pPr marL="0" indent="0" algn="ctr">
              <a:buNone/>
              <a:defRPr sz="1992"/>
            </a:lvl1pPr>
          </a:lstStyle>
          <a:p>
            <a:r>
              <a:rPr lang="en-GB" dirty="0"/>
              <a:t>Add Image</a:t>
            </a:r>
          </a:p>
        </p:txBody>
      </p:sp>
      <p:sp>
        <p:nvSpPr>
          <p:cNvPr id="4" name="Picture Placeholder 4"/>
          <p:cNvSpPr>
            <a:spLocks noGrp="1"/>
          </p:cNvSpPr>
          <p:nvPr>
            <p:ph type="pic" sz="quarter" idx="14" hasCustomPrompt="1"/>
          </p:nvPr>
        </p:nvSpPr>
        <p:spPr>
          <a:xfrm>
            <a:off x="3576109" y="3794919"/>
            <a:ext cx="3576108" cy="3794919"/>
          </a:xfrm>
          <a:prstGeom prst="rect">
            <a:avLst/>
          </a:prstGeom>
          <a:noFill/>
        </p:spPr>
        <p:txBody>
          <a:bodyPr wrap="square" lIns="0" tIns="324000" anchor="t" anchorCtr="0">
            <a:noAutofit/>
          </a:bodyPr>
          <a:lstStyle>
            <a:lvl1pPr marL="0" indent="0" algn="ctr">
              <a:buNone/>
              <a:defRPr sz="1992"/>
            </a:lvl1pPr>
          </a:lstStyle>
          <a:p>
            <a:r>
              <a:rPr lang="en-GB" dirty="0"/>
              <a:t>Add Image</a:t>
            </a:r>
          </a:p>
        </p:txBody>
      </p:sp>
      <p:sp>
        <p:nvSpPr>
          <p:cNvPr id="5" name="Picture Placeholder 4"/>
          <p:cNvSpPr>
            <a:spLocks noGrp="1"/>
          </p:cNvSpPr>
          <p:nvPr>
            <p:ph type="pic" sz="quarter" idx="15" hasCustomPrompt="1"/>
          </p:nvPr>
        </p:nvSpPr>
        <p:spPr>
          <a:xfrm>
            <a:off x="7152217" y="3794919"/>
            <a:ext cx="3576108" cy="3794919"/>
          </a:xfrm>
          <a:prstGeom prst="rect">
            <a:avLst/>
          </a:prstGeom>
          <a:noFill/>
        </p:spPr>
        <p:txBody>
          <a:bodyPr wrap="square" lIns="0" tIns="324000" anchor="t" anchorCtr="0">
            <a:noAutofit/>
          </a:bodyPr>
          <a:lstStyle>
            <a:lvl1pPr marL="0" indent="0" algn="ctr">
              <a:buNone/>
              <a:defRPr sz="1992"/>
            </a:lvl1pPr>
          </a:lstStyle>
          <a:p>
            <a:r>
              <a:rPr lang="en-GB" dirty="0"/>
              <a:t>Add Image</a:t>
            </a:r>
          </a:p>
        </p:txBody>
      </p:sp>
      <p:sp>
        <p:nvSpPr>
          <p:cNvPr id="9" name="Picture Placeholder 4"/>
          <p:cNvSpPr>
            <a:spLocks noGrp="1"/>
          </p:cNvSpPr>
          <p:nvPr>
            <p:ph type="pic" sz="quarter" idx="16" hasCustomPrompt="1"/>
          </p:nvPr>
        </p:nvSpPr>
        <p:spPr>
          <a:xfrm>
            <a:off x="0" y="0"/>
            <a:ext cx="3576108" cy="3794919"/>
          </a:xfrm>
          <a:prstGeom prst="rect">
            <a:avLst/>
          </a:prstGeom>
          <a:noFill/>
        </p:spPr>
        <p:txBody>
          <a:bodyPr wrap="square" lIns="0" tIns="324000" anchor="t" anchorCtr="0">
            <a:noAutofit/>
          </a:bodyPr>
          <a:lstStyle>
            <a:lvl1pPr marL="0" indent="0" algn="ctr">
              <a:buNone/>
              <a:defRPr sz="1992"/>
            </a:lvl1pPr>
          </a:lstStyle>
          <a:p>
            <a:r>
              <a:rPr lang="en-GB" dirty="0"/>
              <a:t>Add Image</a:t>
            </a:r>
          </a:p>
        </p:txBody>
      </p:sp>
      <p:sp>
        <p:nvSpPr>
          <p:cNvPr id="10" name="Picture Placeholder 4"/>
          <p:cNvSpPr>
            <a:spLocks noGrp="1"/>
          </p:cNvSpPr>
          <p:nvPr>
            <p:ph type="pic" sz="quarter" idx="17" hasCustomPrompt="1"/>
          </p:nvPr>
        </p:nvSpPr>
        <p:spPr>
          <a:xfrm>
            <a:off x="3576109" y="0"/>
            <a:ext cx="3576108" cy="3794919"/>
          </a:xfrm>
          <a:prstGeom prst="rect">
            <a:avLst/>
          </a:prstGeom>
          <a:noFill/>
        </p:spPr>
        <p:txBody>
          <a:bodyPr wrap="square" lIns="0" tIns="324000" anchor="t" anchorCtr="0">
            <a:noAutofit/>
          </a:bodyPr>
          <a:lstStyle>
            <a:lvl1pPr marL="0" indent="0" algn="ctr">
              <a:buNone/>
              <a:defRPr sz="1992"/>
            </a:lvl1pPr>
          </a:lstStyle>
          <a:p>
            <a:r>
              <a:rPr lang="en-GB" dirty="0"/>
              <a:t>Add Image</a:t>
            </a:r>
          </a:p>
        </p:txBody>
      </p:sp>
      <p:sp>
        <p:nvSpPr>
          <p:cNvPr id="11" name="Picture Placeholder 4"/>
          <p:cNvSpPr>
            <a:spLocks noGrp="1"/>
          </p:cNvSpPr>
          <p:nvPr>
            <p:ph type="pic" sz="quarter" idx="18" hasCustomPrompt="1"/>
          </p:nvPr>
        </p:nvSpPr>
        <p:spPr>
          <a:xfrm>
            <a:off x="7152217" y="0"/>
            <a:ext cx="3576108" cy="3794919"/>
          </a:xfrm>
          <a:prstGeom prst="rect">
            <a:avLst/>
          </a:prstGeom>
          <a:noFill/>
        </p:spPr>
        <p:txBody>
          <a:bodyPr wrap="square" lIns="0" tIns="324000" anchor="t" anchorCtr="0">
            <a:noAutofit/>
          </a:bodyPr>
          <a:lstStyle>
            <a:lvl1pPr marL="0" indent="0" algn="ctr">
              <a:buNone/>
              <a:defRPr sz="1992"/>
            </a:lvl1pPr>
          </a:lstStyle>
          <a:p>
            <a:r>
              <a:rPr lang="en-GB" dirty="0"/>
              <a:t>Add Image</a:t>
            </a:r>
          </a:p>
        </p:txBody>
      </p:sp>
      <p:sp>
        <p:nvSpPr>
          <p:cNvPr id="2" name="Guides" hidden="1">
            <a:extLst>
              <a:ext uri="{FF2B5EF4-FFF2-40B4-BE49-F238E27FC236}">
                <a16:creationId xmlns:a16="http://schemas.microsoft.com/office/drawing/2014/main" id="{02A82A8C-8EE1-4026-A0D8-EFBC69EF94CA}"/>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12" name="Text Placeholder 9">
            <a:extLst>
              <a:ext uri="{FF2B5EF4-FFF2-40B4-BE49-F238E27FC236}">
                <a16:creationId xmlns:a16="http://schemas.microsoft.com/office/drawing/2014/main" id="{092087FD-E18B-4234-BD1C-1491E8785038}"/>
              </a:ext>
            </a:extLst>
          </p:cNvPr>
          <p:cNvSpPr>
            <a:spLocks noGrp="1"/>
          </p:cNvSpPr>
          <p:nvPr>
            <p:ph type="body" sz="quarter" idx="19" hasCustomPrompt="1"/>
          </p:nvPr>
        </p:nvSpPr>
        <p:spPr>
          <a:xfrm>
            <a:off x="1192489" y="1696458"/>
            <a:ext cx="1191133" cy="402006"/>
          </a:xfrm>
          <a:solidFill>
            <a:schemeClr val="bg1"/>
          </a:solidFill>
        </p:spPr>
        <p:txBody>
          <a:bodyPr wrap="none" lIns="108000" tIns="108000" rIns="108000" bIns="108000" anchor="ctr" anchorCtr="0">
            <a:spAutoFit/>
          </a:bodyPr>
          <a:lstStyle>
            <a:lvl1pPr marL="0" indent="0" algn="ctr">
              <a:buNone/>
              <a:defRPr sz="1328" b="1"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portfolio</a:t>
            </a:r>
            <a:endParaRPr lang="en-GB"/>
          </a:p>
        </p:txBody>
      </p:sp>
      <p:sp>
        <p:nvSpPr>
          <p:cNvPr id="13" name="Text Placeholder 9">
            <a:extLst>
              <a:ext uri="{FF2B5EF4-FFF2-40B4-BE49-F238E27FC236}">
                <a16:creationId xmlns:a16="http://schemas.microsoft.com/office/drawing/2014/main" id="{B5B41329-9EED-4390-AC03-0B785D3B5128}"/>
              </a:ext>
            </a:extLst>
          </p:cNvPr>
          <p:cNvSpPr>
            <a:spLocks noGrp="1"/>
          </p:cNvSpPr>
          <p:nvPr>
            <p:ph type="body" sz="quarter" idx="20" hasCustomPrompt="1"/>
          </p:nvPr>
        </p:nvSpPr>
        <p:spPr>
          <a:xfrm>
            <a:off x="4768594" y="1696458"/>
            <a:ext cx="1191133" cy="402006"/>
          </a:xfrm>
          <a:solidFill>
            <a:schemeClr val="bg1"/>
          </a:solidFill>
        </p:spPr>
        <p:txBody>
          <a:bodyPr wrap="none" lIns="108000" tIns="108000" rIns="108000" bIns="108000" anchor="ctr" anchorCtr="0">
            <a:spAutoFit/>
          </a:bodyPr>
          <a:lstStyle>
            <a:lvl1pPr marL="0" indent="0" algn="ctr">
              <a:buNone/>
              <a:defRPr sz="1328" b="1"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portfolio</a:t>
            </a:r>
            <a:endParaRPr lang="en-GB"/>
          </a:p>
        </p:txBody>
      </p:sp>
      <p:sp>
        <p:nvSpPr>
          <p:cNvPr id="14" name="Text Placeholder 9">
            <a:extLst>
              <a:ext uri="{FF2B5EF4-FFF2-40B4-BE49-F238E27FC236}">
                <a16:creationId xmlns:a16="http://schemas.microsoft.com/office/drawing/2014/main" id="{40002726-203E-4C2A-AEC3-5324DE7546A1}"/>
              </a:ext>
            </a:extLst>
          </p:cNvPr>
          <p:cNvSpPr>
            <a:spLocks noGrp="1"/>
          </p:cNvSpPr>
          <p:nvPr>
            <p:ph type="body" sz="quarter" idx="21" hasCustomPrompt="1"/>
          </p:nvPr>
        </p:nvSpPr>
        <p:spPr>
          <a:xfrm>
            <a:off x="8344703" y="1701374"/>
            <a:ext cx="1191133" cy="402006"/>
          </a:xfrm>
          <a:solidFill>
            <a:schemeClr val="bg1"/>
          </a:solidFill>
        </p:spPr>
        <p:txBody>
          <a:bodyPr wrap="none" lIns="108000" tIns="108000" rIns="108000" bIns="108000" anchor="ctr" anchorCtr="0">
            <a:spAutoFit/>
          </a:bodyPr>
          <a:lstStyle>
            <a:lvl1pPr marL="0" indent="0" algn="ctr">
              <a:buNone/>
              <a:defRPr sz="1328" b="1"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portfolio</a:t>
            </a:r>
            <a:endParaRPr lang="en-GB"/>
          </a:p>
        </p:txBody>
      </p:sp>
      <p:sp>
        <p:nvSpPr>
          <p:cNvPr id="15" name="Text Placeholder 9">
            <a:extLst>
              <a:ext uri="{FF2B5EF4-FFF2-40B4-BE49-F238E27FC236}">
                <a16:creationId xmlns:a16="http://schemas.microsoft.com/office/drawing/2014/main" id="{4990AD05-FAFC-42BC-B499-9E9F6F96520C}"/>
              </a:ext>
            </a:extLst>
          </p:cNvPr>
          <p:cNvSpPr>
            <a:spLocks noGrp="1"/>
          </p:cNvSpPr>
          <p:nvPr>
            <p:ph type="body" sz="quarter" idx="22" hasCustomPrompt="1"/>
          </p:nvPr>
        </p:nvSpPr>
        <p:spPr>
          <a:xfrm>
            <a:off x="1192488" y="5491376"/>
            <a:ext cx="1191133" cy="402006"/>
          </a:xfrm>
          <a:solidFill>
            <a:schemeClr val="bg1"/>
          </a:solidFill>
        </p:spPr>
        <p:txBody>
          <a:bodyPr wrap="none" lIns="108000" tIns="108000" rIns="108000" bIns="108000" anchor="ctr" anchorCtr="0">
            <a:spAutoFit/>
          </a:bodyPr>
          <a:lstStyle>
            <a:lvl1pPr marL="0" indent="0" algn="ctr">
              <a:buNone/>
              <a:defRPr sz="1328" b="1"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portfolio</a:t>
            </a:r>
            <a:endParaRPr lang="en-GB"/>
          </a:p>
        </p:txBody>
      </p:sp>
      <p:sp>
        <p:nvSpPr>
          <p:cNvPr id="16" name="Text Placeholder 9">
            <a:extLst>
              <a:ext uri="{FF2B5EF4-FFF2-40B4-BE49-F238E27FC236}">
                <a16:creationId xmlns:a16="http://schemas.microsoft.com/office/drawing/2014/main" id="{7D257C35-C5B7-4BD8-8FDC-B2A0BDBE78F3}"/>
              </a:ext>
            </a:extLst>
          </p:cNvPr>
          <p:cNvSpPr>
            <a:spLocks noGrp="1"/>
          </p:cNvSpPr>
          <p:nvPr>
            <p:ph type="body" sz="quarter" idx="23" hasCustomPrompt="1"/>
          </p:nvPr>
        </p:nvSpPr>
        <p:spPr>
          <a:xfrm>
            <a:off x="4768594" y="5491374"/>
            <a:ext cx="1191133" cy="402006"/>
          </a:xfrm>
          <a:solidFill>
            <a:schemeClr val="bg1"/>
          </a:solidFill>
        </p:spPr>
        <p:txBody>
          <a:bodyPr wrap="none" lIns="108000" tIns="108000" rIns="108000" bIns="108000" anchor="ctr" anchorCtr="0">
            <a:spAutoFit/>
          </a:bodyPr>
          <a:lstStyle>
            <a:lvl1pPr marL="0" indent="0" algn="ctr">
              <a:buNone/>
              <a:defRPr sz="1328" b="1"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portfolio</a:t>
            </a:r>
            <a:endParaRPr lang="en-GB"/>
          </a:p>
        </p:txBody>
      </p:sp>
      <p:sp>
        <p:nvSpPr>
          <p:cNvPr id="17" name="Text Placeholder 9">
            <a:extLst>
              <a:ext uri="{FF2B5EF4-FFF2-40B4-BE49-F238E27FC236}">
                <a16:creationId xmlns:a16="http://schemas.microsoft.com/office/drawing/2014/main" id="{97A7D3D7-46E6-4F16-92A7-1FAE5BB659A6}"/>
              </a:ext>
            </a:extLst>
          </p:cNvPr>
          <p:cNvSpPr>
            <a:spLocks noGrp="1"/>
          </p:cNvSpPr>
          <p:nvPr>
            <p:ph type="body" sz="quarter" idx="24" hasCustomPrompt="1"/>
          </p:nvPr>
        </p:nvSpPr>
        <p:spPr>
          <a:xfrm>
            <a:off x="8344703" y="5496293"/>
            <a:ext cx="1191133" cy="402006"/>
          </a:xfrm>
          <a:solidFill>
            <a:schemeClr val="bg1"/>
          </a:solidFill>
        </p:spPr>
        <p:txBody>
          <a:bodyPr wrap="none" lIns="108000" tIns="108000" rIns="108000" bIns="108000" anchor="ctr" anchorCtr="0">
            <a:spAutoFit/>
          </a:bodyPr>
          <a:lstStyle>
            <a:lvl1pPr marL="0" indent="0" algn="ctr">
              <a:buNone/>
              <a:defRPr sz="1328" b="1"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portfolio</a:t>
            </a:r>
            <a:endParaRPr lang="en-GB"/>
          </a:p>
        </p:txBody>
      </p:sp>
    </p:spTree>
    <p:extLst>
      <p:ext uri="{BB962C8B-B14F-4D97-AF65-F5344CB8AC3E}">
        <p14:creationId xmlns:p14="http://schemas.microsoft.com/office/powerpoint/2010/main" val="12032923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con">
    <p:spTree>
      <p:nvGrpSpPr>
        <p:cNvPr id="1" name=""/>
        <p:cNvGrpSpPr/>
        <p:nvPr/>
      </p:nvGrpSpPr>
      <p:grpSpPr>
        <a:xfrm>
          <a:off x="0" y="0"/>
          <a:ext cx="0" cy="0"/>
          <a:chOff x="0" y="0"/>
          <a:chExt cx="0" cy="0"/>
        </a:xfrm>
      </p:grpSpPr>
      <p:sp>
        <p:nvSpPr>
          <p:cNvPr id="2" name="Guides" hidden="1">
            <a:extLst>
              <a:ext uri="{FF2B5EF4-FFF2-40B4-BE49-F238E27FC236}">
                <a16:creationId xmlns:a16="http://schemas.microsoft.com/office/drawing/2014/main" id="{766EF386-4FE9-4CEA-99BF-EBAD6E40CAC2}"/>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itle 2">
            <a:extLst>
              <a:ext uri="{FF2B5EF4-FFF2-40B4-BE49-F238E27FC236}">
                <a16:creationId xmlns:a16="http://schemas.microsoft.com/office/drawing/2014/main" id="{DD0E5AA5-1C9C-49B7-A60B-DF5F4273832F}"/>
              </a:ext>
            </a:extLst>
          </p:cNvPr>
          <p:cNvSpPr>
            <a:spLocks noGrp="1"/>
          </p:cNvSpPr>
          <p:nvPr>
            <p:ph type="title"/>
          </p:nvPr>
        </p:nvSpPr>
        <p:spPr>
          <a:xfrm>
            <a:off x="1072833" y="2131911"/>
            <a:ext cx="2810822" cy="3440717"/>
          </a:xfrm>
        </p:spPr>
        <p:txBody>
          <a:bodyPr/>
          <a:lstStyle/>
          <a:p>
            <a:r>
              <a:rPr lang="en-GB" dirty="0"/>
              <a:t>Click to edit Master title style</a:t>
            </a:r>
            <a:endParaRPr lang="en-GB"/>
          </a:p>
        </p:txBody>
      </p:sp>
      <p:sp>
        <p:nvSpPr>
          <p:cNvPr id="6" name="Text Placeholder 26">
            <a:extLst>
              <a:ext uri="{FF2B5EF4-FFF2-40B4-BE49-F238E27FC236}">
                <a16:creationId xmlns:a16="http://schemas.microsoft.com/office/drawing/2014/main" id="{858A4E21-728C-4767-B032-C61551427D07}"/>
              </a:ext>
            </a:extLst>
          </p:cNvPr>
          <p:cNvSpPr>
            <a:spLocks noGrp="1"/>
          </p:cNvSpPr>
          <p:nvPr>
            <p:ph type="body" sz="quarter" idx="13" hasCustomPrompt="1"/>
          </p:nvPr>
        </p:nvSpPr>
        <p:spPr>
          <a:xfrm>
            <a:off x="5954220" y="903388"/>
            <a:ext cx="3527785" cy="481393"/>
          </a:xfrm>
        </p:spPr>
        <p:txBody>
          <a:bodyPr lIns="0">
            <a:noAutofit/>
          </a:bodyPr>
          <a:lstStyle>
            <a:lvl1pPr marL="0" inden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7" name="Text Placeholder 28">
            <a:extLst>
              <a:ext uri="{FF2B5EF4-FFF2-40B4-BE49-F238E27FC236}">
                <a16:creationId xmlns:a16="http://schemas.microsoft.com/office/drawing/2014/main" id="{1311A0E2-76ED-45F9-B34C-18A74B19E4FC}"/>
              </a:ext>
            </a:extLst>
          </p:cNvPr>
          <p:cNvSpPr>
            <a:spLocks noGrp="1"/>
          </p:cNvSpPr>
          <p:nvPr>
            <p:ph type="body" sz="quarter" idx="14"/>
          </p:nvPr>
        </p:nvSpPr>
        <p:spPr>
          <a:xfrm>
            <a:off x="5954220" y="1384383"/>
            <a:ext cx="3527785" cy="1374059"/>
          </a:xfrm>
        </p:spPr>
        <p:txBody>
          <a:bodyPr lIns="0">
            <a:noAutofit/>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8" name="Text Placeholder 26">
            <a:extLst>
              <a:ext uri="{FF2B5EF4-FFF2-40B4-BE49-F238E27FC236}">
                <a16:creationId xmlns:a16="http://schemas.microsoft.com/office/drawing/2014/main" id="{B88C5736-AFBB-4E0E-885A-3E7289A5B070}"/>
              </a:ext>
            </a:extLst>
          </p:cNvPr>
          <p:cNvSpPr>
            <a:spLocks noGrp="1"/>
          </p:cNvSpPr>
          <p:nvPr>
            <p:ph type="body" sz="quarter" idx="15" hasCustomPrompt="1"/>
          </p:nvPr>
        </p:nvSpPr>
        <p:spPr>
          <a:xfrm>
            <a:off x="5954220" y="2931266"/>
            <a:ext cx="3527785" cy="481393"/>
          </a:xfrm>
        </p:spPr>
        <p:txBody>
          <a:bodyPr lIns="0">
            <a:noAutofit/>
          </a:bodyPr>
          <a:lstStyle>
            <a:lvl1pPr marL="0" inden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9" name="Text Placeholder 28">
            <a:extLst>
              <a:ext uri="{FF2B5EF4-FFF2-40B4-BE49-F238E27FC236}">
                <a16:creationId xmlns:a16="http://schemas.microsoft.com/office/drawing/2014/main" id="{3A5015B0-5E5C-4633-9D79-0E0F2AF500CE}"/>
              </a:ext>
            </a:extLst>
          </p:cNvPr>
          <p:cNvSpPr>
            <a:spLocks noGrp="1"/>
          </p:cNvSpPr>
          <p:nvPr>
            <p:ph type="body" sz="quarter" idx="16"/>
          </p:nvPr>
        </p:nvSpPr>
        <p:spPr>
          <a:xfrm>
            <a:off x="5954220" y="3412261"/>
            <a:ext cx="3527785" cy="1374059"/>
          </a:xfrm>
        </p:spPr>
        <p:txBody>
          <a:bodyPr lIns="0">
            <a:noAutofit/>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0" name="Text Placeholder 9">
            <a:extLst>
              <a:ext uri="{FF2B5EF4-FFF2-40B4-BE49-F238E27FC236}">
                <a16:creationId xmlns:a16="http://schemas.microsoft.com/office/drawing/2014/main" id="{03EABE29-B2AE-48F8-8B91-6CDBF6F185B9}"/>
              </a:ext>
            </a:extLst>
          </p:cNvPr>
          <p:cNvSpPr>
            <a:spLocks noGrp="1"/>
          </p:cNvSpPr>
          <p:nvPr>
            <p:ph type="body" sz="quarter" idx="18" hasCustomPrompt="1"/>
          </p:nvPr>
        </p:nvSpPr>
        <p:spPr>
          <a:xfrm>
            <a:off x="1072832" y="6058803"/>
            <a:ext cx="1832334" cy="402006"/>
          </a:xfrm>
          <a:solidFill>
            <a:schemeClr val="tx1"/>
          </a:solidFill>
        </p:spPr>
        <p:txBody>
          <a:bodyPr wrap="none" lIns="108000" tIns="108000" rIns="108000" bIns="108000" anchor="ctr" anchorCtr="0">
            <a:spAutoFit/>
          </a:bodyPr>
          <a:lstStyle>
            <a:lvl1pPr marL="0" indent="0" algn="l">
              <a:buNone/>
              <a:defRPr sz="1328"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How did we do it?</a:t>
            </a:r>
            <a:endParaRPr lang="en-GB"/>
          </a:p>
        </p:txBody>
      </p:sp>
      <p:sp>
        <p:nvSpPr>
          <p:cNvPr id="11" name="Text Placeholder 26">
            <a:extLst>
              <a:ext uri="{FF2B5EF4-FFF2-40B4-BE49-F238E27FC236}">
                <a16:creationId xmlns:a16="http://schemas.microsoft.com/office/drawing/2014/main" id="{41102A8A-8082-4264-AAB5-65104ADC160D}"/>
              </a:ext>
            </a:extLst>
          </p:cNvPr>
          <p:cNvSpPr>
            <a:spLocks noGrp="1"/>
          </p:cNvSpPr>
          <p:nvPr>
            <p:ph type="body" sz="quarter" idx="19" hasCustomPrompt="1"/>
          </p:nvPr>
        </p:nvSpPr>
        <p:spPr>
          <a:xfrm>
            <a:off x="5954220" y="5023652"/>
            <a:ext cx="3527785" cy="481393"/>
          </a:xfrm>
        </p:spPr>
        <p:txBody>
          <a:bodyPr lIns="0">
            <a:noAutofit/>
          </a:bodyPr>
          <a:lstStyle>
            <a:lvl1pPr marL="0" inden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12" name="Text Placeholder 28">
            <a:extLst>
              <a:ext uri="{FF2B5EF4-FFF2-40B4-BE49-F238E27FC236}">
                <a16:creationId xmlns:a16="http://schemas.microsoft.com/office/drawing/2014/main" id="{32513532-4CD9-42D3-941B-63898EC5E081}"/>
              </a:ext>
            </a:extLst>
          </p:cNvPr>
          <p:cNvSpPr>
            <a:spLocks noGrp="1"/>
          </p:cNvSpPr>
          <p:nvPr>
            <p:ph type="body" sz="quarter" idx="20"/>
          </p:nvPr>
        </p:nvSpPr>
        <p:spPr>
          <a:xfrm>
            <a:off x="5954220" y="5504647"/>
            <a:ext cx="3527785" cy="1374059"/>
          </a:xfrm>
        </p:spPr>
        <p:txBody>
          <a:bodyPr lIns="0">
            <a:noAutofit/>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1582621924"/>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Maps / Grapical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24D18-607D-499A-822A-CB4211A9C63C}"/>
              </a:ext>
            </a:extLst>
          </p:cNvPr>
          <p:cNvSpPr>
            <a:spLocks noGrp="1"/>
          </p:cNvSpPr>
          <p:nvPr>
            <p:ph type="title" hasCustomPrompt="1"/>
          </p:nvPr>
        </p:nvSpPr>
        <p:spPr>
          <a:xfrm>
            <a:off x="1072833" y="2073628"/>
            <a:ext cx="4291329" cy="877975"/>
          </a:xfrm>
        </p:spPr>
        <p:txBody>
          <a:bodyPr/>
          <a:lstStyle>
            <a:lvl1pPr>
              <a:defRPr sz="4427"/>
            </a:lvl1pPr>
          </a:lstStyle>
          <a:p>
            <a:r>
              <a:rPr lang="en-GB" dirty="0"/>
              <a:t>Title</a:t>
            </a:r>
            <a:endParaRPr lang="en-GB"/>
          </a:p>
        </p:txBody>
      </p:sp>
      <p:sp>
        <p:nvSpPr>
          <p:cNvPr id="10" name="Text Placeholder 9">
            <a:extLst>
              <a:ext uri="{FF2B5EF4-FFF2-40B4-BE49-F238E27FC236}">
                <a16:creationId xmlns:a16="http://schemas.microsoft.com/office/drawing/2014/main" id="{250C562D-5B8B-483A-B0C0-015D591095F2}"/>
              </a:ext>
            </a:extLst>
          </p:cNvPr>
          <p:cNvSpPr>
            <a:spLocks noGrp="1"/>
          </p:cNvSpPr>
          <p:nvPr>
            <p:ph type="body" sz="quarter" idx="10"/>
          </p:nvPr>
        </p:nvSpPr>
        <p:spPr>
          <a:xfrm>
            <a:off x="1067481" y="3027151"/>
            <a:ext cx="3357881" cy="4059441"/>
          </a:xfrm>
        </p:spPr>
        <p:txBody>
          <a:bodyPr/>
          <a:lstStyle>
            <a:lvl1pPr marL="0" indent="0">
              <a:lnSpc>
                <a:spcPct val="105000"/>
              </a:lnSpc>
              <a:buNone/>
              <a:defRPr sz="1992"/>
            </a:lvl1pPr>
            <a:lvl2pPr marL="0" indent="0">
              <a:lnSpc>
                <a:spcPct val="105000"/>
              </a:lnSpc>
              <a:buNone/>
              <a:defRPr sz="1992"/>
            </a:lvl2pPr>
            <a:lvl3pPr marL="0" indent="0">
              <a:lnSpc>
                <a:spcPct val="105000"/>
              </a:lnSpc>
              <a:buNone/>
              <a:defRPr sz="1992"/>
            </a:lvl3pPr>
            <a:lvl4pPr marL="0" indent="0">
              <a:lnSpc>
                <a:spcPct val="105000"/>
              </a:lnSpc>
              <a:buNone/>
              <a:defRPr sz="1992"/>
            </a:lvl4pPr>
            <a:lvl5pPr marL="0" indent="0">
              <a:lnSpc>
                <a:spcPct val="105000"/>
              </a:lnSpc>
              <a:buNone/>
              <a:defRPr sz="199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3" name="Guides" hidden="1">
            <a:extLst>
              <a:ext uri="{FF2B5EF4-FFF2-40B4-BE49-F238E27FC236}">
                <a16:creationId xmlns:a16="http://schemas.microsoft.com/office/drawing/2014/main" id="{51F69540-8867-4943-8E08-BB78C791B36E}"/>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Tree>
    <p:extLst>
      <p:ext uri="{BB962C8B-B14F-4D97-AF65-F5344CB8AC3E}">
        <p14:creationId xmlns:p14="http://schemas.microsoft.com/office/powerpoint/2010/main" val="7112213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am x2">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2100964" y="1082892"/>
            <a:ext cx="1609249" cy="241750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5544F1B8-AA44-4C28-8226-8B216535B15C}"/>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17" name="Picture Placeholder 4">
            <a:extLst>
              <a:ext uri="{FF2B5EF4-FFF2-40B4-BE49-F238E27FC236}">
                <a16:creationId xmlns:a16="http://schemas.microsoft.com/office/drawing/2014/main" id="{BA70AD6E-32BA-4AB2-BF94-752E414E8573}"/>
              </a:ext>
            </a:extLst>
          </p:cNvPr>
          <p:cNvSpPr>
            <a:spLocks noGrp="1"/>
          </p:cNvSpPr>
          <p:nvPr>
            <p:ph type="pic" sz="quarter" idx="15" hasCustomPrompt="1"/>
          </p:nvPr>
        </p:nvSpPr>
        <p:spPr>
          <a:xfrm>
            <a:off x="7176602" y="1082892"/>
            <a:ext cx="1609249" cy="241750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18" name="Text Placeholder 26">
            <a:extLst>
              <a:ext uri="{FF2B5EF4-FFF2-40B4-BE49-F238E27FC236}">
                <a16:creationId xmlns:a16="http://schemas.microsoft.com/office/drawing/2014/main" id="{F5B7462C-7751-4375-B78A-2FAB2673E0A2}"/>
              </a:ext>
            </a:extLst>
          </p:cNvPr>
          <p:cNvSpPr>
            <a:spLocks noGrp="1"/>
          </p:cNvSpPr>
          <p:nvPr>
            <p:ph type="body" sz="quarter" idx="16" hasCustomPrompt="1"/>
          </p:nvPr>
        </p:nvSpPr>
        <p:spPr>
          <a:xfrm>
            <a:off x="1303264" y="3780864"/>
            <a:ext cx="3204646" cy="391760"/>
          </a:xfrm>
        </p:spPr>
        <p:txBody>
          <a:bodyPr lIns="0">
            <a:noAutofit/>
          </a:bodyPr>
          <a:lstStyle>
            <a:lvl1pPr marL="0" indent="0" algn="ctr">
              <a:buNone/>
              <a:defRPr sz="2656" b="0">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9" name="Text Placeholder 28">
            <a:extLst>
              <a:ext uri="{FF2B5EF4-FFF2-40B4-BE49-F238E27FC236}">
                <a16:creationId xmlns:a16="http://schemas.microsoft.com/office/drawing/2014/main" id="{F301E702-D80A-493B-8EBC-0D5ECCF39DB9}"/>
              </a:ext>
            </a:extLst>
          </p:cNvPr>
          <p:cNvSpPr>
            <a:spLocks noGrp="1"/>
          </p:cNvSpPr>
          <p:nvPr>
            <p:ph type="body" sz="quarter" idx="14" hasCustomPrompt="1"/>
          </p:nvPr>
        </p:nvSpPr>
        <p:spPr>
          <a:xfrm>
            <a:off x="1304695" y="4257325"/>
            <a:ext cx="3203215" cy="304876"/>
          </a:xfrm>
        </p:spPr>
        <p:txBody>
          <a:bodyPr lIns="0">
            <a:noAutofit/>
          </a:bodyPr>
          <a:lstStyle>
            <a:lvl1pPr marL="0" indent="0" algn="ctr">
              <a:buNone/>
              <a:defRPr sz="1992"/>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Job Title</a:t>
            </a:r>
            <a:endParaRPr lang="en-GB"/>
          </a:p>
        </p:txBody>
      </p:sp>
      <p:sp>
        <p:nvSpPr>
          <p:cNvPr id="20" name="Text Placeholder 9">
            <a:extLst>
              <a:ext uri="{FF2B5EF4-FFF2-40B4-BE49-F238E27FC236}">
                <a16:creationId xmlns:a16="http://schemas.microsoft.com/office/drawing/2014/main" id="{FFF06065-C3E3-4135-9096-5589CC379630}"/>
              </a:ext>
            </a:extLst>
          </p:cNvPr>
          <p:cNvSpPr>
            <a:spLocks noGrp="1"/>
          </p:cNvSpPr>
          <p:nvPr>
            <p:ph type="body" sz="quarter" idx="17" hasCustomPrompt="1"/>
          </p:nvPr>
        </p:nvSpPr>
        <p:spPr>
          <a:xfrm>
            <a:off x="2209604" y="5981157"/>
            <a:ext cx="1391967" cy="420579"/>
          </a:xfrm>
          <a:solidFill>
            <a:schemeClr val="tx1"/>
          </a:solidFill>
        </p:spPr>
        <p:txBody>
          <a:bodyPr anchor="ctr" anchorCtr="0"/>
          <a:lstStyle>
            <a:lvl1pPr marL="0" indent="0" algn="ctr">
              <a:buNone/>
              <a:defRPr sz="1328"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Read BIO</a:t>
            </a:r>
            <a:endParaRPr lang="en-GB"/>
          </a:p>
        </p:txBody>
      </p:sp>
      <p:sp>
        <p:nvSpPr>
          <p:cNvPr id="21" name="Text Placeholder 28">
            <a:extLst>
              <a:ext uri="{FF2B5EF4-FFF2-40B4-BE49-F238E27FC236}">
                <a16:creationId xmlns:a16="http://schemas.microsoft.com/office/drawing/2014/main" id="{9F1AA097-DB9C-4E04-A0FB-647D032368DD}"/>
              </a:ext>
            </a:extLst>
          </p:cNvPr>
          <p:cNvSpPr>
            <a:spLocks noGrp="1"/>
          </p:cNvSpPr>
          <p:nvPr>
            <p:ph type="body" sz="quarter" idx="18" hasCustomPrompt="1"/>
          </p:nvPr>
        </p:nvSpPr>
        <p:spPr>
          <a:xfrm>
            <a:off x="1303263" y="4682405"/>
            <a:ext cx="3203215" cy="1137034"/>
          </a:xfrm>
        </p:spPr>
        <p:txBody>
          <a:bodyPr lIns="0">
            <a:noAutofit/>
          </a:bodyPr>
          <a:lstStyle>
            <a:lvl1pPr marL="0" indent="0" algn="ctr">
              <a:lnSpc>
                <a:spcPct val="15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
        <p:nvSpPr>
          <p:cNvPr id="22" name="Text Placeholder 26">
            <a:extLst>
              <a:ext uri="{FF2B5EF4-FFF2-40B4-BE49-F238E27FC236}">
                <a16:creationId xmlns:a16="http://schemas.microsoft.com/office/drawing/2014/main" id="{0FEC33FA-7F6E-4E90-829A-377A3085A908}"/>
              </a:ext>
            </a:extLst>
          </p:cNvPr>
          <p:cNvSpPr>
            <a:spLocks noGrp="1"/>
          </p:cNvSpPr>
          <p:nvPr>
            <p:ph type="body" sz="quarter" idx="19" hasCustomPrompt="1"/>
          </p:nvPr>
        </p:nvSpPr>
        <p:spPr>
          <a:xfrm>
            <a:off x="6378904" y="3794919"/>
            <a:ext cx="3204646" cy="391760"/>
          </a:xfrm>
        </p:spPr>
        <p:txBody>
          <a:bodyPr lIns="0">
            <a:noAutofit/>
          </a:bodyPr>
          <a:lstStyle>
            <a:lvl1pPr marL="0" indent="0" algn="ctr">
              <a:buNone/>
              <a:defRPr sz="2656" b="0">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23" name="Text Placeholder 28">
            <a:extLst>
              <a:ext uri="{FF2B5EF4-FFF2-40B4-BE49-F238E27FC236}">
                <a16:creationId xmlns:a16="http://schemas.microsoft.com/office/drawing/2014/main" id="{41B8623F-5ECD-483C-8EEE-5CD3039F3191}"/>
              </a:ext>
            </a:extLst>
          </p:cNvPr>
          <p:cNvSpPr>
            <a:spLocks noGrp="1"/>
          </p:cNvSpPr>
          <p:nvPr>
            <p:ph type="body" sz="quarter" idx="20" hasCustomPrompt="1"/>
          </p:nvPr>
        </p:nvSpPr>
        <p:spPr>
          <a:xfrm>
            <a:off x="6379619" y="4271381"/>
            <a:ext cx="3203215" cy="304876"/>
          </a:xfrm>
        </p:spPr>
        <p:txBody>
          <a:bodyPr lIns="0">
            <a:noAutofit/>
          </a:bodyPr>
          <a:lstStyle>
            <a:lvl1pPr marL="0" indent="0" algn="ctr">
              <a:buNone/>
              <a:defRPr sz="1992"/>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Job Title</a:t>
            </a:r>
            <a:endParaRPr lang="en-GB"/>
          </a:p>
        </p:txBody>
      </p:sp>
      <p:sp>
        <p:nvSpPr>
          <p:cNvPr id="24" name="Text Placeholder 9">
            <a:extLst>
              <a:ext uri="{FF2B5EF4-FFF2-40B4-BE49-F238E27FC236}">
                <a16:creationId xmlns:a16="http://schemas.microsoft.com/office/drawing/2014/main" id="{2B4B8E1C-D5A1-420F-9010-D0F42CB9A175}"/>
              </a:ext>
            </a:extLst>
          </p:cNvPr>
          <p:cNvSpPr>
            <a:spLocks noGrp="1"/>
          </p:cNvSpPr>
          <p:nvPr>
            <p:ph type="body" sz="quarter" idx="21" hasCustomPrompt="1"/>
          </p:nvPr>
        </p:nvSpPr>
        <p:spPr>
          <a:xfrm>
            <a:off x="7285243" y="5995212"/>
            <a:ext cx="1391967" cy="420579"/>
          </a:xfrm>
          <a:solidFill>
            <a:schemeClr val="tx1"/>
          </a:solidFill>
        </p:spPr>
        <p:txBody>
          <a:bodyPr anchor="ctr" anchorCtr="0"/>
          <a:lstStyle>
            <a:lvl1pPr marL="0" indent="0" algn="ctr">
              <a:buNone/>
              <a:defRPr sz="1328"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Read BIO</a:t>
            </a:r>
            <a:endParaRPr lang="en-GB"/>
          </a:p>
        </p:txBody>
      </p:sp>
      <p:sp>
        <p:nvSpPr>
          <p:cNvPr id="25" name="Text Placeholder 28">
            <a:extLst>
              <a:ext uri="{FF2B5EF4-FFF2-40B4-BE49-F238E27FC236}">
                <a16:creationId xmlns:a16="http://schemas.microsoft.com/office/drawing/2014/main" id="{0FCFADC5-ABE3-47A3-897A-DCE856358DAE}"/>
              </a:ext>
            </a:extLst>
          </p:cNvPr>
          <p:cNvSpPr>
            <a:spLocks noGrp="1"/>
          </p:cNvSpPr>
          <p:nvPr>
            <p:ph type="body" sz="quarter" idx="22" hasCustomPrompt="1"/>
          </p:nvPr>
        </p:nvSpPr>
        <p:spPr>
          <a:xfrm>
            <a:off x="6379619" y="4696460"/>
            <a:ext cx="3203215" cy="1137034"/>
          </a:xfrm>
        </p:spPr>
        <p:txBody>
          <a:bodyPr lIns="0">
            <a:noAutofit/>
          </a:bodyPr>
          <a:lstStyle>
            <a:lvl1pPr marL="0" indent="0" algn="ctr">
              <a:lnSpc>
                <a:spcPct val="15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Tree>
    <p:extLst>
      <p:ext uri="{BB962C8B-B14F-4D97-AF65-F5344CB8AC3E}">
        <p14:creationId xmlns:p14="http://schemas.microsoft.com/office/powerpoint/2010/main" val="13941139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am x3">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1115746" y="1191184"/>
            <a:ext cx="8491885" cy="1218290"/>
          </a:xfrm>
          <a:prstGeom prst="rect">
            <a:avLst/>
          </a:prstGeom>
        </p:spPr>
        <p:txBody>
          <a:bodyPr/>
          <a:lstStyle>
            <a:lvl1pPr algn="ctr">
              <a:defRPr sz="3984" spc="0">
                <a:solidFill>
                  <a:srgbClr val="000000"/>
                </a:solidFill>
              </a:defRPr>
            </a:lvl1pPr>
          </a:lstStyle>
          <a:p>
            <a:r>
              <a:rPr lang="en-GB" dirty="0"/>
              <a:t>Slide title</a:t>
            </a:r>
            <a:endParaRPr lang="en-GB"/>
          </a:p>
        </p:txBody>
      </p:sp>
      <p:sp>
        <p:nvSpPr>
          <p:cNvPr id="6" name="Picture Placeholder 4"/>
          <p:cNvSpPr>
            <a:spLocks noGrp="1"/>
          </p:cNvSpPr>
          <p:nvPr>
            <p:ph type="pic" sz="quarter" idx="14" hasCustomPrompt="1"/>
          </p:nvPr>
        </p:nvSpPr>
        <p:spPr>
          <a:xfrm>
            <a:off x="1115746" y="2409474"/>
            <a:ext cx="2671353" cy="2893293"/>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7" name="Picture Placeholder 4"/>
          <p:cNvSpPr>
            <a:spLocks noGrp="1"/>
          </p:cNvSpPr>
          <p:nvPr>
            <p:ph type="pic" sz="quarter" idx="15" hasCustomPrompt="1"/>
          </p:nvPr>
        </p:nvSpPr>
        <p:spPr>
          <a:xfrm>
            <a:off x="4028486" y="2409474"/>
            <a:ext cx="2671353" cy="2893293"/>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8" name="Picture Placeholder 4"/>
          <p:cNvSpPr>
            <a:spLocks noGrp="1"/>
          </p:cNvSpPr>
          <p:nvPr>
            <p:ph type="pic" sz="quarter" idx="16" hasCustomPrompt="1"/>
          </p:nvPr>
        </p:nvSpPr>
        <p:spPr>
          <a:xfrm>
            <a:off x="6936277" y="2409474"/>
            <a:ext cx="2671353" cy="2893293"/>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3252F327-2B10-4D50-A782-ECBB8E7D7D78}"/>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9" name="Text Placeholder 26">
            <a:extLst>
              <a:ext uri="{FF2B5EF4-FFF2-40B4-BE49-F238E27FC236}">
                <a16:creationId xmlns:a16="http://schemas.microsoft.com/office/drawing/2014/main" id="{2426061D-3FA6-40F4-ABE2-ED528B920C05}"/>
              </a:ext>
            </a:extLst>
          </p:cNvPr>
          <p:cNvSpPr>
            <a:spLocks noGrp="1"/>
          </p:cNvSpPr>
          <p:nvPr>
            <p:ph type="body" sz="quarter" idx="17" hasCustomPrompt="1"/>
          </p:nvPr>
        </p:nvSpPr>
        <p:spPr>
          <a:xfrm>
            <a:off x="1115746" y="5464631"/>
            <a:ext cx="2692641" cy="391760"/>
          </a:xfrm>
        </p:spPr>
        <p:txBody>
          <a:bodyPr lIns="0">
            <a:noAutofit/>
          </a:bodyPr>
          <a:lstStyle>
            <a:lvl1pPr marL="0" indent="0" algn="l">
              <a:buNone/>
              <a:defRPr sz="1992" b="0">
                <a:solidFill>
                  <a:schemeClr val="accent1"/>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0" name="Text Placeholder 28">
            <a:extLst>
              <a:ext uri="{FF2B5EF4-FFF2-40B4-BE49-F238E27FC236}">
                <a16:creationId xmlns:a16="http://schemas.microsoft.com/office/drawing/2014/main" id="{F2FC415D-AC45-41C3-BD9B-270515ED0F67}"/>
              </a:ext>
            </a:extLst>
          </p:cNvPr>
          <p:cNvSpPr>
            <a:spLocks noGrp="1"/>
          </p:cNvSpPr>
          <p:nvPr>
            <p:ph type="body" sz="quarter" idx="19" hasCustomPrompt="1"/>
          </p:nvPr>
        </p:nvSpPr>
        <p:spPr>
          <a:xfrm>
            <a:off x="1115746" y="5854254"/>
            <a:ext cx="2692641" cy="1137034"/>
          </a:xfrm>
        </p:spPr>
        <p:txBody>
          <a:bodyPr lIns="0">
            <a:noAutofit/>
          </a:bodyPr>
          <a:lstStyle>
            <a:lvl1pPr marL="0" indent="0" algn="l">
              <a:lnSpc>
                <a:spcPct val="150000"/>
              </a:lnSpc>
              <a:spcBef>
                <a:spcPts val="0"/>
              </a:spcBef>
              <a:buNone/>
              <a:defRPr sz="1328"/>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
        <p:nvSpPr>
          <p:cNvPr id="11" name="Text Placeholder 26">
            <a:extLst>
              <a:ext uri="{FF2B5EF4-FFF2-40B4-BE49-F238E27FC236}">
                <a16:creationId xmlns:a16="http://schemas.microsoft.com/office/drawing/2014/main" id="{4DE49BBB-764C-425C-AE71-570F4B58F250}"/>
              </a:ext>
            </a:extLst>
          </p:cNvPr>
          <p:cNvSpPr>
            <a:spLocks noGrp="1"/>
          </p:cNvSpPr>
          <p:nvPr>
            <p:ph type="body" sz="quarter" idx="20" hasCustomPrompt="1"/>
          </p:nvPr>
        </p:nvSpPr>
        <p:spPr>
          <a:xfrm>
            <a:off x="4028486" y="5464631"/>
            <a:ext cx="2692641" cy="391760"/>
          </a:xfrm>
        </p:spPr>
        <p:txBody>
          <a:bodyPr lIns="0">
            <a:noAutofit/>
          </a:bodyPr>
          <a:lstStyle>
            <a:lvl1pPr marL="0" indent="0" algn="l">
              <a:buNone/>
              <a:defRPr sz="1992" b="0">
                <a:solidFill>
                  <a:schemeClr val="accent1"/>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2" name="Text Placeholder 28">
            <a:extLst>
              <a:ext uri="{FF2B5EF4-FFF2-40B4-BE49-F238E27FC236}">
                <a16:creationId xmlns:a16="http://schemas.microsoft.com/office/drawing/2014/main" id="{0BFB6CBE-577A-45E0-8AE7-A65580213312}"/>
              </a:ext>
            </a:extLst>
          </p:cNvPr>
          <p:cNvSpPr>
            <a:spLocks noGrp="1"/>
          </p:cNvSpPr>
          <p:nvPr>
            <p:ph type="body" sz="quarter" idx="21" hasCustomPrompt="1"/>
          </p:nvPr>
        </p:nvSpPr>
        <p:spPr>
          <a:xfrm>
            <a:off x="4028486" y="5854254"/>
            <a:ext cx="2692641" cy="1137034"/>
          </a:xfrm>
        </p:spPr>
        <p:txBody>
          <a:bodyPr lIns="0">
            <a:noAutofit/>
          </a:bodyPr>
          <a:lstStyle>
            <a:lvl1pPr marL="0" indent="0" algn="l">
              <a:lnSpc>
                <a:spcPct val="150000"/>
              </a:lnSpc>
              <a:spcBef>
                <a:spcPts val="0"/>
              </a:spcBef>
              <a:buNone/>
              <a:defRPr sz="1328"/>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
        <p:nvSpPr>
          <p:cNvPr id="13" name="Text Placeholder 26">
            <a:extLst>
              <a:ext uri="{FF2B5EF4-FFF2-40B4-BE49-F238E27FC236}">
                <a16:creationId xmlns:a16="http://schemas.microsoft.com/office/drawing/2014/main" id="{739E24B8-D916-4E8D-81FE-5FCCD565A958}"/>
              </a:ext>
            </a:extLst>
          </p:cNvPr>
          <p:cNvSpPr>
            <a:spLocks noGrp="1"/>
          </p:cNvSpPr>
          <p:nvPr>
            <p:ph type="body" sz="quarter" idx="22" hasCustomPrompt="1"/>
          </p:nvPr>
        </p:nvSpPr>
        <p:spPr>
          <a:xfrm>
            <a:off x="6936277" y="5464631"/>
            <a:ext cx="2692641" cy="391760"/>
          </a:xfrm>
        </p:spPr>
        <p:txBody>
          <a:bodyPr lIns="0">
            <a:noAutofit/>
          </a:bodyPr>
          <a:lstStyle>
            <a:lvl1pPr marL="0" indent="0" algn="l">
              <a:buNone/>
              <a:defRPr sz="1992" b="0">
                <a:solidFill>
                  <a:schemeClr val="accent1"/>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4" name="Text Placeholder 28">
            <a:extLst>
              <a:ext uri="{FF2B5EF4-FFF2-40B4-BE49-F238E27FC236}">
                <a16:creationId xmlns:a16="http://schemas.microsoft.com/office/drawing/2014/main" id="{507EC318-54A4-4747-8FA4-E275F7B0163A}"/>
              </a:ext>
            </a:extLst>
          </p:cNvPr>
          <p:cNvSpPr>
            <a:spLocks noGrp="1"/>
          </p:cNvSpPr>
          <p:nvPr>
            <p:ph type="body" sz="quarter" idx="23" hasCustomPrompt="1"/>
          </p:nvPr>
        </p:nvSpPr>
        <p:spPr>
          <a:xfrm>
            <a:off x="6936277" y="5854254"/>
            <a:ext cx="2692641" cy="1137034"/>
          </a:xfrm>
        </p:spPr>
        <p:txBody>
          <a:bodyPr lIns="0">
            <a:noAutofit/>
          </a:bodyPr>
          <a:lstStyle>
            <a:lvl1pPr marL="0" indent="0" algn="l">
              <a:lnSpc>
                <a:spcPct val="150000"/>
              </a:lnSpc>
              <a:spcBef>
                <a:spcPts val="0"/>
              </a:spcBef>
              <a:buNone/>
              <a:defRPr sz="1328"/>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Tree>
    <p:extLst>
      <p:ext uri="{BB962C8B-B14F-4D97-AF65-F5344CB8AC3E}">
        <p14:creationId xmlns:p14="http://schemas.microsoft.com/office/powerpoint/2010/main" val="1663294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am x3 Circular Pictures">
    <p:spTree>
      <p:nvGrpSpPr>
        <p:cNvPr id="1" name=""/>
        <p:cNvGrpSpPr/>
        <p:nvPr/>
      </p:nvGrpSpPr>
      <p:grpSpPr>
        <a:xfrm>
          <a:off x="0" y="0"/>
          <a:ext cx="0" cy="0"/>
          <a:chOff x="0" y="0"/>
          <a:chExt cx="0" cy="0"/>
        </a:xfrm>
      </p:grpSpPr>
      <p:sp>
        <p:nvSpPr>
          <p:cNvPr id="6" name="Picture Placeholder 4"/>
          <p:cNvSpPr>
            <a:spLocks noGrp="1"/>
          </p:cNvSpPr>
          <p:nvPr>
            <p:ph type="pic" sz="quarter" idx="13" hasCustomPrompt="1"/>
          </p:nvPr>
        </p:nvSpPr>
        <p:spPr>
          <a:xfrm>
            <a:off x="1535271" y="2409474"/>
            <a:ext cx="1609249" cy="2023957"/>
          </a:xfrm>
          <a:prstGeom prst="ellipse">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D0FCC2BE-C262-4609-B299-844C5CCE2FEE}"/>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9" name="Text Placeholder 26">
            <a:extLst>
              <a:ext uri="{FF2B5EF4-FFF2-40B4-BE49-F238E27FC236}">
                <a16:creationId xmlns:a16="http://schemas.microsoft.com/office/drawing/2014/main" id="{9B5AC5D6-8408-4162-BD56-A3DEE3DB733D}"/>
              </a:ext>
            </a:extLst>
          </p:cNvPr>
          <p:cNvSpPr>
            <a:spLocks noGrp="1"/>
          </p:cNvSpPr>
          <p:nvPr>
            <p:ph type="body" sz="quarter" idx="16" hasCustomPrompt="1"/>
          </p:nvPr>
        </p:nvSpPr>
        <p:spPr>
          <a:xfrm>
            <a:off x="737573" y="4649735"/>
            <a:ext cx="2845159" cy="391760"/>
          </a:xfrm>
        </p:spPr>
        <p:txBody>
          <a:bodyPr lIns="0">
            <a:noAutofit/>
          </a:bodyPr>
          <a:lstStyle>
            <a:lvl1pPr marL="0" indent="0" algn="ctr">
              <a:buNone/>
              <a:defRPr sz="2656" b="0">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0" name="Text Placeholder 28">
            <a:extLst>
              <a:ext uri="{FF2B5EF4-FFF2-40B4-BE49-F238E27FC236}">
                <a16:creationId xmlns:a16="http://schemas.microsoft.com/office/drawing/2014/main" id="{B6EAA9A8-BD88-4FD3-BDC7-2482A6560F5E}"/>
              </a:ext>
            </a:extLst>
          </p:cNvPr>
          <p:cNvSpPr>
            <a:spLocks noGrp="1"/>
          </p:cNvSpPr>
          <p:nvPr>
            <p:ph type="body" sz="quarter" idx="17" hasCustomPrompt="1"/>
          </p:nvPr>
        </p:nvSpPr>
        <p:spPr>
          <a:xfrm>
            <a:off x="738288" y="5126196"/>
            <a:ext cx="2843889" cy="304876"/>
          </a:xfrm>
        </p:spPr>
        <p:txBody>
          <a:bodyPr lIns="0">
            <a:noAutofit/>
          </a:bodyPr>
          <a:lstStyle>
            <a:lvl1pPr marL="0" indent="0" algn="ctr">
              <a:buNone/>
              <a:defRPr sz="1992"/>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Job Title</a:t>
            </a:r>
            <a:endParaRPr lang="en-GB"/>
          </a:p>
        </p:txBody>
      </p:sp>
      <p:sp>
        <p:nvSpPr>
          <p:cNvPr id="11" name="Text Placeholder 9">
            <a:extLst>
              <a:ext uri="{FF2B5EF4-FFF2-40B4-BE49-F238E27FC236}">
                <a16:creationId xmlns:a16="http://schemas.microsoft.com/office/drawing/2014/main" id="{6A00001C-4170-4393-97C0-227AC6E892E9}"/>
              </a:ext>
            </a:extLst>
          </p:cNvPr>
          <p:cNvSpPr>
            <a:spLocks noGrp="1"/>
          </p:cNvSpPr>
          <p:nvPr>
            <p:ph type="body" sz="quarter" idx="18" hasCustomPrompt="1"/>
          </p:nvPr>
        </p:nvSpPr>
        <p:spPr>
          <a:xfrm>
            <a:off x="1643912" y="6850027"/>
            <a:ext cx="1391967" cy="420579"/>
          </a:xfrm>
          <a:solidFill>
            <a:schemeClr val="tx1"/>
          </a:solidFill>
        </p:spPr>
        <p:txBody>
          <a:bodyPr anchor="ctr" anchorCtr="0"/>
          <a:lstStyle>
            <a:lvl1pPr marL="0" indent="0" algn="ctr">
              <a:buNone/>
              <a:defRPr sz="1328"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Read BIO</a:t>
            </a:r>
            <a:endParaRPr lang="en-GB"/>
          </a:p>
        </p:txBody>
      </p:sp>
      <p:sp>
        <p:nvSpPr>
          <p:cNvPr id="12" name="Text Placeholder 28">
            <a:extLst>
              <a:ext uri="{FF2B5EF4-FFF2-40B4-BE49-F238E27FC236}">
                <a16:creationId xmlns:a16="http://schemas.microsoft.com/office/drawing/2014/main" id="{8BC21D33-6A17-46CE-A3A1-FB727AACC2AD}"/>
              </a:ext>
            </a:extLst>
          </p:cNvPr>
          <p:cNvSpPr>
            <a:spLocks noGrp="1"/>
          </p:cNvSpPr>
          <p:nvPr>
            <p:ph type="body" sz="quarter" idx="19" hasCustomPrompt="1"/>
          </p:nvPr>
        </p:nvSpPr>
        <p:spPr>
          <a:xfrm>
            <a:off x="738288" y="5551275"/>
            <a:ext cx="2843889" cy="1137034"/>
          </a:xfrm>
        </p:spPr>
        <p:txBody>
          <a:bodyPr lIns="0">
            <a:noAutofit/>
          </a:bodyPr>
          <a:lstStyle>
            <a:lvl1pPr marL="0" indent="0" algn="ctr">
              <a:lnSpc>
                <a:spcPct val="15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
        <p:nvSpPr>
          <p:cNvPr id="3" name="Title 2">
            <a:extLst>
              <a:ext uri="{FF2B5EF4-FFF2-40B4-BE49-F238E27FC236}">
                <a16:creationId xmlns:a16="http://schemas.microsoft.com/office/drawing/2014/main" id="{17BB7548-6B31-42B5-ADFE-6BEA3027920C}"/>
              </a:ext>
            </a:extLst>
          </p:cNvPr>
          <p:cNvSpPr>
            <a:spLocks noGrp="1"/>
          </p:cNvSpPr>
          <p:nvPr>
            <p:ph type="title"/>
          </p:nvPr>
        </p:nvSpPr>
        <p:spPr>
          <a:xfrm>
            <a:off x="1072833" y="1151603"/>
            <a:ext cx="8582660" cy="886960"/>
          </a:xfrm>
        </p:spPr>
        <p:txBody>
          <a:bodyPr/>
          <a:lstStyle>
            <a:lvl1pPr algn="ctr">
              <a:defRPr/>
            </a:lvl1pPr>
          </a:lstStyle>
          <a:p>
            <a:r>
              <a:rPr lang="en-GB" dirty="0"/>
              <a:t>Click to edit Master title style</a:t>
            </a:r>
            <a:endParaRPr lang="en-GB"/>
          </a:p>
        </p:txBody>
      </p:sp>
      <p:sp>
        <p:nvSpPr>
          <p:cNvPr id="13" name="Picture Placeholder 4">
            <a:extLst>
              <a:ext uri="{FF2B5EF4-FFF2-40B4-BE49-F238E27FC236}">
                <a16:creationId xmlns:a16="http://schemas.microsoft.com/office/drawing/2014/main" id="{FB594C2E-7A95-4ECE-A86F-B561704A1BC2}"/>
              </a:ext>
            </a:extLst>
          </p:cNvPr>
          <p:cNvSpPr>
            <a:spLocks noGrp="1"/>
          </p:cNvSpPr>
          <p:nvPr>
            <p:ph type="pic" sz="quarter" idx="20" hasCustomPrompt="1"/>
          </p:nvPr>
        </p:nvSpPr>
        <p:spPr>
          <a:xfrm>
            <a:off x="7761840" y="2409474"/>
            <a:ext cx="1609249" cy="2023957"/>
          </a:xfrm>
          <a:prstGeom prst="ellipse">
            <a:avLst/>
          </a:prstGeom>
          <a:noFill/>
        </p:spPr>
        <p:txBody>
          <a:bodyPr wrap="square" tIns="180000" anchor="t" anchorCtr="0">
            <a:noAutofit/>
          </a:bodyPr>
          <a:lstStyle>
            <a:lvl1pPr marL="0" indent="0" algn="ctr">
              <a:buNone/>
              <a:defRPr sz="1771"/>
            </a:lvl1pPr>
          </a:lstStyle>
          <a:p>
            <a:r>
              <a:rPr lang="en-GB" dirty="0"/>
              <a:t>Add Image</a:t>
            </a:r>
          </a:p>
        </p:txBody>
      </p:sp>
      <p:sp>
        <p:nvSpPr>
          <p:cNvPr id="14" name="Text Placeholder 26">
            <a:extLst>
              <a:ext uri="{FF2B5EF4-FFF2-40B4-BE49-F238E27FC236}">
                <a16:creationId xmlns:a16="http://schemas.microsoft.com/office/drawing/2014/main" id="{7945FEC7-53C6-463C-B69C-C88B4B4D3D26}"/>
              </a:ext>
            </a:extLst>
          </p:cNvPr>
          <p:cNvSpPr>
            <a:spLocks noGrp="1"/>
          </p:cNvSpPr>
          <p:nvPr>
            <p:ph type="body" sz="quarter" idx="21" hasCustomPrompt="1"/>
          </p:nvPr>
        </p:nvSpPr>
        <p:spPr>
          <a:xfrm>
            <a:off x="7142893" y="4649735"/>
            <a:ext cx="2847145" cy="391760"/>
          </a:xfrm>
        </p:spPr>
        <p:txBody>
          <a:bodyPr lIns="0">
            <a:noAutofit/>
          </a:bodyPr>
          <a:lstStyle>
            <a:lvl1pPr marL="0" indent="0" algn="ctr">
              <a:buNone/>
              <a:defRPr sz="2656" b="0">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5" name="Text Placeholder 28">
            <a:extLst>
              <a:ext uri="{FF2B5EF4-FFF2-40B4-BE49-F238E27FC236}">
                <a16:creationId xmlns:a16="http://schemas.microsoft.com/office/drawing/2014/main" id="{5B5B12A7-3B65-47BA-88C9-C9AE22BB9756}"/>
              </a:ext>
            </a:extLst>
          </p:cNvPr>
          <p:cNvSpPr>
            <a:spLocks noGrp="1"/>
          </p:cNvSpPr>
          <p:nvPr>
            <p:ph type="body" sz="quarter" idx="22" hasCustomPrompt="1"/>
          </p:nvPr>
        </p:nvSpPr>
        <p:spPr>
          <a:xfrm>
            <a:off x="7143528" y="5126196"/>
            <a:ext cx="2845873" cy="304876"/>
          </a:xfrm>
        </p:spPr>
        <p:txBody>
          <a:bodyPr lIns="0">
            <a:noAutofit/>
          </a:bodyPr>
          <a:lstStyle>
            <a:lvl1pPr marL="0" indent="0" algn="ctr">
              <a:buNone/>
              <a:defRPr sz="1992"/>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Job Title</a:t>
            </a:r>
            <a:endParaRPr lang="en-GB"/>
          </a:p>
        </p:txBody>
      </p:sp>
      <p:sp>
        <p:nvSpPr>
          <p:cNvPr id="16" name="Text Placeholder 9">
            <a:extLst>
              <a:ext uri="{FF2B5EF4-FFF2-40B4-BE49-F238E27FC236}">
                <a16:creationId xmlns:a16="http://schemas.microsoft.com/office/drawing/2014/main" id="{C0ECB185-D790-4773-85E9-8D9C8583C7E7}"/>
              </a:ext>
            </a:extLst>
          </p:cNvPr>
          <p:cNvSpPr>
            <a:spLocks noGrp="1"/>
          </p:cNvSpPr>
          <p:nvPr>
            <p:ph type="body" sz="quarter" idx="23" hasCustomPrompt="1"/>
          </p:nvPr>
        </p:nvSpPr>
        <p:spPr>
          <a:xfrm>
            <a:off x="7870481" y="6850027"/>
            <a:ext cx="1391967" cy="420579"/>
          </a:xfrm>
          <a:solidFill>
            <a:schemeClr val="tx1"/>
          </a:solidFill>
        </p:spPr>
        <p:txBody>
          <a:bodyPr anchor="ctr" anchorCtr="0"/>
          <a:lstStyle>
            <a:lvl1pPr marL="0" indent="0" algn="ctr">
              <a:buNone/>
              <a:defRPr sz="1328"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Read BIO</a:t>
            </a:r>
            <a:endParaRPr lang="en-GB"/>
          </a:p>
        </p:txBody>
      </p:sp>
      <p:sp>
        <p:nvSpPr>
          <p:cNvPr id="17" name="Text Placeholder 28">
            <a:extLst>
              <a:ext uri="{FF2B5EF4-FFF2-40B4-BE49-F238E27FC236}">
                <a16:creationId xmlns:a16="http://schemas.microsoft.com/office/drawing/2014/main" id="{EC1C7DF7-818A-46E5-A65A-368721EE4280}"/>
              </a:ext>
            </a:extLst>
          </p:cNvPr>
          <p:cNvSpPr>
            <a:spLocks noGrp="1"/>
          </p:cNvSpPr>
          <p:nvPr>
            <p:ph type="body" sz="quarter" idx="24" hasCustomPrompt="1"/>
          </p:nvPr>
        </p:nvSpPr>
        <p:spPr>
          <a:xfrm>
            <a:off x="7143528" y="5551275"/>
            <a:ext cx="2845873" cy="1137034"/>
          </a:xfrm>
        </p:spPr>
        <p:txBody>
          <a:bodyPr lIns="0">
            <a:noAutofit/>
          </a:bodyPr>
          <a:lstStyle>
            <a:lvl1pPr marL="0" indent="0" algn="ctr">
              <a:lnSpc>
                <a:spcPct val="15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
        <p:nvSpPr>
          <p:cNvPr id="18" name="Picture Placeholder 4">
            <a:extLst>
              <a:ext uri="{FF2B5EF4-FFF2-40B4-BE49-F238E27FC236}">
                <a16:creationId xmlns:a16="http://schemas.microsoft.com/office/drawing/2014/main" id="{7528D54A-5842-4FEB-88F7-0FC5DA206E81}"/>
              </a:ext>
            </a:extLst>
          </p:cNvPr>
          <p:cNvSpPr>
            <a:spLocks noGrp="1"/>
          </p:cNvSpPr>
          <p:nvPr>
            <p:ph type="pic" sz="quarter" idx="25" hasCustomPrompt="1"/>
          </p:nvPr>
        </p:nvSpPr>
        <p:spPr>
          <a:xfrm>
            <a:off x="4559179" y="2409474"/>
            <a:ext cx="1609249" cy="2023957"/>
          </a:xfrm>
          <a:prstGeom prst="ellipse">
            <a:avLst/>
          </a:prstGeom>
          <a:noFill/>
        </p:spPr>
        <p:txBody>
          <a:bodyPr wrap="square" tIns="180000" anchor="t" anchorCtr="0">
            <a:noAutofit/>
          </a:bodyPr>
          <a:lstStyle>
            <a:lvl1pPr marL="0" indent="0" algn="ctr">
              <a:buNone/>
              <a:defRPr sz="1771"/>
            </a:lvl1pPr>
          </a:lstStyle>
          <a:p>
            <a:r>
              <a:rPr lang="en-GB" dirty="0"/>
              <a:t>Add Image</a:t>
            </a:r>
          </a:p>
        </p:txBody>
      </p:sp>
      <p:sp>
        <p:nvSpPr>
          <p:cNvPr id="19" name="Text Placeholder 26">
            <a:extLst>
              <a:ext uri="{FF2B5EF4-FFF2-40B4-BE49-F238E27FC236}">
                <a16:creationId xmlns:a16="http://schemas.microsoft.com/office/drawing/2014/main" id="{A413A0BE-9B33-4EE4-8384-34C6B5A59511}"/>
              </a:ext>
            </a:extLst>
          </p:cNvPr>
          <p:cNvSpPr>
            <a:spLocks noGrp="1"/>
          </p:cNvSpPr>
          <p:nvPr>
            <p:ph type="body" sz="quarter" idx="26" hasCustomPrompt="1"/>
          </p:nvPr>
        </p:nvSpPr>
        <p:spPr>
          <a:xfrm>
            <a:off x="3940868" y="4649735"/>
            <a:ext cx="2845160" cy="391760"/>
          </a:xfrm>
        </p:spPr>
        <p:txBody>
          <a:bodyPr lIns="0">
            <a:noAutofit/>
          </a:bodyPr>
          <a:lstStyle>
            <a:lvl1pPr marL="0" indent="0" algn="ctr">
              <a:buNone/>
              <a:defRPr sz="2656" b="0">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20" name="Text Placeholder 28">
            <a:extLst>
              <a:ext uri="{FF2B5EF4-FFF2-40B4-BE49-F238E27FC236}">
                <a16:creationId xmlns:a16="http://schemas.microsoft.com/office/drawing/2014/main" id="{71DB69F9-E5ED-46C9-9545-9BFB8FF09EAD}"/>
              </a:ext>
            </a:extLst>
          </p:cNvPr>
          <p:cNvSpPr>
            <a:spLocks noGrp="1"/>
          </p:cNvSpPr>
          <p:nvPr>
            <p:ph type="body" sz="quarter" idx="27" hasCustomPrompt="1"/>
          </p:nvPr>
        </p:nvSpPr>
        <p:spPr>
          <a:xfrm>
            <a:off x="3940868" y="5126196"/>
            <a:ext cx="2843889" cy="304876"/>
          </a:xfrm>
        </p:spPr>
        <p:txBody>
          <a:bodyPr lIns="0">
            <a:noAutofit/>
          </a:bodyPr>
          <a:lstStyle>
            <a:lvl1pPr marL="0" indent="0" algn="ctr">
              <a:buNone/>
              <a:defRPr sz="1992"/>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Job Title</a:t>
            </a:r>
            <a:endParaRPr lang="en-GB"/>
          </a:p>
        </p:txBody>
      </p:sp>
      <p:sp>
        <p:nvSpPr>
          <p:cNvPr id="21" name="Text Placeholder 9">
            <a:extLst>
              <a:ext uri="{FF2B5EF4-FFF2-40B4-BE49-F238E27FC236}">
                <a16:creationId xmlns:a16="http://schemas.microsoft.com/office/drawing/2014/main" id="{51507B55-943E-46AD-8BCF-F57B8E3B6A71}"/>
              </a:ext>
            </a:extLst>
          </p:cNvPr>
          <p:cNvSpPr>
            <a:spLocks noGrp="1"/>
          </p:cNvSpPr>
          <p:nvPr>
            <p:ph type="body" sz="quarter" idx="28" hasCustomPrompt="1"/>
          </p:nvPr>
        </p:nvSpPr>
        <p:spPr>
          <a:xfrm>
            <a:off x="4667820" y="6850027"/>
            <a:ext cx="1391967" cy="420579"/>
          </a:xfrm>
          <a:solidFill>
            <a:schemeClr val="tx1"/>
          </a:solidFill>
        </p:spPr>
        <p:txBody>
          <a:bodyPr anchor="ctr" anchorCtr="0"/>
          <a:lstStyle>
            <a:lvl1pPr marL="0" indent="0" algn="ctr">
              <a:buNone/>
              <a:defRPr sz="1328"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Read BIO</a:t>
            </a:r>
            <a:endParaRPr lang="en-GB"/>
          </a:p>
        </p:txBody>
      </p:sp>
      <p:sp>
        <p:nvSpPr>
          <p:cNvPr id="22" name="Text Placeholder 28">
            <a:extLst>
              <a:ext uri="{FF2B5EF4-FFF2-40B4-BE49-F238E27FC236}">
                <a16:creationId xmlns:a16="http://schemas.microsoft.com/office/drawing/2014/main" id="{76A1A6F2-1A88-4A16-9531-919B8BE00151}"/>
              </a:ext>
            </a:extLst>
          </p:cNvPr>
          <p:cNvSpPr>
            <a:spLocks noGrp="1"/>
          </p:cNvSpPr>
          <p:nvPr>
            <p:ph type="body" sz="quarter" idx="29" hasCustomPrompt="1"/>
          </p:nvPr>
        </p:nvSpPr>
        <p:spPr>
          <a:xfrm>
            <a:off x="3940908" y="5551275"/>
            <a:ext cx="2843889" cy="1137034"/>
          </a:xfrm>
        </p:spPr>
        <p:txBody>
          <a:bodyPr lIns="0">
            <a:noAutofit/>
          </a:bodyPr>
          <a:lstStyle>
            <a:lvl1pPr marL="0" indent="0" algn="ctr">
              <a:lnSpc>
                <a:spcPct val="15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Tree>
    <p:extLst>
      <p:ext uri="{BB962C8B-B14F-4D97-AF65-F5344CB8AC3E}">
        <p14:creationId xmlns:p14="http://schemas.microsoft.com/office/powerpoint/2010/main" val="19755178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am x4 v1">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1115746" y="1191184"/>
            <a:ext cx="8491885" cy="1218290"/>
          </a:xfrm>
          <a:prstGeom prst="rect">
            <a:avLst/>
          </a:prstGeom>
        </p:spPr>
        <p:txBody>
          <a:bodyPr/>
          <a:lstStyle>
            <a:lvl1pPr algn="ctr">
              <a:defRPr sz="3984" spc="0">
                <a:solidFill>
                  <a:srgbClr val="000000"/>
                </a:solidFill>
              </a:defRPr>
            </a:lvl1pPr>
          </a:lstStyle>
          <a:p>
            <a:r>
              <a:rPr lang="en-GB" dirty="0"/>
              <a:t>Slide title</a:t>
            </a:r>
            <a:endParaRPr lang="en-GB"/>
          </a:p>
        </p:txBody>
      </p:sp>
      <p:sp>
        <p:nvSpPr>
          <p:cNvPr id="6" name="Picture Placeholder 4"/>
          <p:cNvSpPr>
            <a:spLocks noGrp="1"/>
          </p:cNvSpPr>
          <p:nvPr>
            <p:ph type="pic" sz="quarter" idx="14" hasCustomPrompt="1"/>
          </p:nvPr>
        </p:nvSpPr>
        <p:spPr>
          <a:xfrm>
            <a:off x="737572" y="2409474"/>
            <a:ext cx="1838343" cy="2893293"/>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7" name="Picture Placeholder 4"/>
          <p:cNvSpPr>
            <a:spLocks noGrp="1"/>
          </p:cNvSpPr>
          <p:nvPr>
            <p:ph type="pic" sz="quarter" idx="15" hasCustomPrompt="1"/>
          </p:nvPr>
        </p:nvSpPr>
        <p:spPr>
          <a:xfrm>
            <a:off x="3208720" y="2409474"/>
            <a:ext cx="1838343" cy="2893293"/>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8" name="Picture Placeholder 4"/>
          <p:cNvSpPr>
            <a:spLocks noGrp="1"/>
          </p:cNvSpPr>
          <p:nvPr>
            <p:ph type="pic" sz="quarter" idx="16" hasCustomPrompt="1"/>
          </p:nvPr>
        </p:nvSpPr>
        <p:spPr>
          <a:xfrm>
            <a:off x="5679867" y="2409474"/>
            <a:ext cx="1838343" cy="2893293"/>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3252F327-2B10-4D50-A782-ECBB8E7D7D78}"/>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9" name="Text Placeholder 26">
            <a:extLst>
              <a:ext uri="{FF2B5EF4-FFF2-40B4-BE49-F238E27FC236}">
                <a16:creationId xmlns:a16="http://schemas.microsoft.com/office/drawing/2014/main" id="{2426061D-3FA6-40F4-ABE2-ED528B920C05}"/>
              </a:ext>
            </a:extLst>
          </p:cNvPr>
          <p:cNvSpPr>
            <a:spLocks noGrp="1"/>
          </p:cNvSpPr>
          <p:nvPr>
            <p:ph type="body" sz="quarter" idx="17" hasCustomPrompt="1"/>
          </p:nvPr>
        </p:nvSpPr>
        <p:spPr>
          <a:xfrm>
            <a:off x="737572" y="5464630"/>
            <a:ext cx="1838343" cy="705116"/>
          </a:xfrm>
        </p:spPr>
        <p:txBody>
          <a:bodyPr lIns="0">
            <a:noAutofit/>
          </a:bodyPr>
          <a:lstStyle>
            <a:lvl1pPr marL="0" indent="0" algn="l">
              <a:spcBef>
                <a:spcPts val="0"/>
              </a:spcBef>
              <a:buNone/>
              <a:defRPr sz="2213" b="0">
                <a:solidFill>
                  <a:schemeClr val="tx1"/>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0" name="Text Placeholder 28">
            <a:extLst>
              <a:ext uri="{FF2B5EF4-FFF2-40B4-BE49-F238E27FC236}">
                <a16:creationId xmlns:a16="http://schemas.microsoft.com/office/drawing/2014/main" id="{F2FC415D-AC45-41C3-BD9B-270515ED0F67}"/>
              </a:ext>
            </a:extLst>
          </p:cNvPr>
          <p:cNvSpPr>
            <a:spLocks noGrp="1"/>
          </p:cNvSpPr>
          <p:nvPr>
            <p:ph type="body" sz="quarter" idx="19" hasCustomPrompt="1"/>
          </p:nvPr>
        </p:nvSpPr>
        <p:spPr>
          <a:xfrm>
            <a:off x="737572" y="6286172"/>
            <a:ext cx="1838343" cy="705116"/>
          </a:xfrm>
        </p:spPr>
        <p:txBody>
          <a:bodyPr lIns="0">
            <a:noAutofit/>
          </a:bodyPr>
          <a:lstStyle>
            <a:lvl1pPr marL="0" indent="0" algn="l">
              <a:lnSpc>
                <a:spcPct val="102000"/>
              </a:lnSpc>
              <a:spcBef>
                <a:spcPts val="0"/>
              </a:spcBef>
              <a:buNone/>
              <a:defRPr sz="1328"/>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Contact Details</a:t>
            </a:r>
            <a:endParaRPr lang="en-GB"/>
          </a:p>
        </p:txBody>
      </p:sp>
      <p:sp>
        <p:nvSpPr>
          <p:cNvPr id="16" name="Picture Placeholder 4">
            <a:extLst>
              <a:ext uri="{FF2B5EF4-FFF2-40B4-BE49-F238E27FC236}">
                <a16:creationId xmlns:a16="http://schemas.microsoft.com/office/drawing/2014/main" id="{315D2E70-9588-4E15-9214-A04E8742E00F}"/>
              </a:ext>
            </a:extLst>
          </p:cNvPr>
          <p:cNvSpPr>
            <a:spLocks noGrp="1"/>
          </p:cNvSpPr>
          <p:nvPr>
            <p:ph type="pic" sz="quarter" idx="24" hasCustomPrompt="1"/>
          </p:nvPr>
        </p:nvSpPr>
        <p:spPr>
          <a:xfrm>
            <a:off x="8151014" y="2414010"/>
            <a:ext cx="1838343" cy="2893293"/>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0" name="Text Placeholder 26">
            <a:extLst>
              <a:ext uri="{FF2B5EF4-FFF2-40B4-BE49-F238E27FC236}">
                <a16:creationId xmlns:a16="http://schemas.microsoft.com/office/drawing/2014/main" id="{D0E0A3E0-35F2-40CA-99B9-DDA07B650DC4}"/>
              </a:ext>
            </a:extLst>
          </p:cNvPr>
          <p:cNvSpPr>
            <a:spLocks noGrp="1"/>
          </p:cNvSpPr>
          <p:nvPr>
            <p:ph type="body" sz="quarter" idx="25" hasCustomPrompt="1"/>
          </p:nvPr>
        </p:nvSpPr>
        <p:spPr>
          <a:xfrm>
            <a:off x="3208720" y="5464630"/>
            <a:ext cx="1838343" cy="705116"/>
          </a:xfrm>
        </p:spPr>
        <p:txBody>
          <a:bodyPr lIns="0">
            <a:noAutofit/>
          </a:bodyPr>
          <a:lstStyle>
            <a:lvl1pPr marL="0" indent="0" algn="l">
              <a:spcBef>
                <a:spcPts val="0"/>
              </a:spcBef>
              <a:buNone/>
              <a:defRPr sz="2213" b="0">
                <a:solidFill>
                  <a:schemeClr val="tx1"/>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21" name="Text Placeholder 28">
            <a:extLst>
              <a:ext uri="{FF2B5EF4-FFF2-40B4-BE49-F238E27FC236}">
                <a16:creationId xmlns:a16="http://schemas.microsoft.com/office/drawing/2014/main" id="{912E54CB-6284-4B31-AE5A-EA884590EAF7}"/>
              </a:ext>
            </a:extLst>
          </p:cNvPr>
          <p:cNvSpPr>
            <a:spLocks noGrp="1"/>
          </p:cNvSpPr>
          <p:nvPr>
            <p:ph type="body" sz="quarter" idx="26" hasCustomPrompt="1"/>
          </p:nvPr>
        </p:nvSpPr>
        <p:spPr>
          <a:xfrm>
            <a:off x="3208720" y="6286172"/>
            <a:ext cx="1838343" cy="705116"/>
          </a:xfrm>
        </p:spPr>
        <p:txBody>
          <a:bodyPr lIns="0">
            <a:noAutofit/>
          </a:bodyPr>
          <a:lstStyle>
            <a:lvl1pPr marL="0" indent="0" algn="l">
              <a:lnSpc>
                <a:spcPct val="102000"/>
              </a:lnSpc>
              <a:spcBef>
                <a:spcPts val="0"/>
              </a:spcBef>
              <a:buNone/>
              <a:defRPr sz="1328"/>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Contact Details</a:t>
            </a:r>
            <a:endParaRPr lang="en-GB"/>
          </a:p>
        </p:txBody>
      </p:sp>
      <p:sp>
        <p:nvSpPr>
          <p:cNvPr id="22" name="Text Placeholder 26">
            <a:extLst>
              <a:ext uri="{FF2B5EF4-FFF2-40B4-BE49-F238E27FC236}">
                <a16:creationId xmlns:a16="http://schemas.microsoft.com/office/drawing/2014/main" id="{624240E3-8A00-4321-A732-048F0D0581F9}"/>
              </a:ext>
            </a:extLst>
          </p:cNvPr>
          <p:cNvSpPr>
            <a:spLocks noGrp="1"/>
          </p:cNvSpPr>
          <p:nvPr>
            <p:ph type="body" sz="quarter" idx="27" hasCustomPrompt="1"/>
          </p:nvPr>
        </p:nvSpPr>
        <p:spPr>
          <a:xfrm>
            <a:off x="5679867" y="5464630"/>
            <a:ext cx="1838343" cy="705116"/>
          </a:xfrm>
        </p:spPr>
        <p:txBody>
          <a:bodyPr lIns="0">
            <a:noAutofit/>
          </a:bodyPr>
          <a:lstStyle>
            <a:lvl1pPr marL="0" indent="0" algn="l">
              <a:spcBef>
                <a:spcPts val="0"/>
              </a:spcBef>
              <a:buNone/>
              <a:defRPr sz="2213" b="0">
                <a:solidFill>
                  <a:schemeClr val="tx1"/>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23" name="Text Placeholder 28">
            <a:extLst>
              <a:ext uri="{FF2B5EF4-FFF2-40B4-BE49-F238E27FC236}">
                <a16:creationId xmlns:a16="http://schemas.microsoft.com/office/drawing/2014/main" id="{623A9DFD-272A-4C22-AD02-CCB929313D79}"/>
              </a:ext>
            </a:extLst>
          </p:cNvPr>
          <p:cNvSpPr>
            <a:spLocks noGrp="1"/>
          </p:cNvSpPr>
          <p:nvPr>
            <p:ph type="body" sz="quarter" idx="28" hasCustomPrompt="1"/>
          </p:nvPr>
        </p:nvSpPr>
        <p:spPr>
          <a:xfrm>
            <a:off x="5679867" y="6286172"/>
            <a:ext cx="1838343" cy="705116"/>
          </a:xfrm>
        </p:spPr>
        <p:txBody>
          <a:bodyPr lIns="0">
            <a:noAutofit/>
          </a:bodyPr>
          <a:lstStyle>
            <a:lvl1pPr marL="0" indent="0" algn="l">
              <a:lnSpc>
                <a:spcPct val="102000"/>
              </a:lnSpc>
              <a:spcBef>
                <a:spcPts val="0"/>
              </a:spcBef>
              <a:buNone/>
              <a:defRPr sz="1328"/>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Contact Details</a:t>
            </a:r>
            <a:endParaRPr lang="en-GB"/>
          </a:p>
        </p:txBody>
      </p:sp>
      <p:sp>
        <p:nvSpPr>
          <p:cNvPr id="24" name="Text Placeholder 26">
            <a:extLst>
              <a:ext uri="{FF2B5EF4-FFF2-40B4-BE49-F238E27FC236}">
                <a16:creationId xmlns:a16="http://schemas.microsoft.com/office/drawing/2014/main" id="{9EFB1105-8CCB-414F-9D87-3DD1477ECAAA}"/>
              </a:ext>
            </a:extLst>
          </p:cNvPr>
          <p:cNvSpPr>
            <a:spLocks noGrp="1"/>
          </p:cNvSpPr>
          <p:nvPr>
            <p:ph type="body" sz="quarter" idx="29" hasCustomPrompt="1"/>
          </p:nvPr>
        </p:nvSpPr>
        <p:spPr>
          <a:xfrm>
            <a:off x="8151013" y="5464630"/>
            <a:ext cx="1838343" cy="705116"/>
          </a:xfrm>
        </p:spPr>
        <p:txBody>
          <a:bodyPr lIns="0">
            <a:noAutofit/>
          </a:bodyPr>
          <a:lstStyle>
            <a:lvl1pPr marL="0" indent="0" algn="l">
              <a:spcBef>
                <a:spcPts val="0"/>
              </a:spcBef>
              <a:buNone/>
              <a:defRPr sz="2213" b="0">
                <a:solidFill>
                  <a:schemeClr val="tx1"/>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25" name="Text Placeholder 28">
            <a:extLst>
              <a:ext uri="{FF2B5EF4-FFF2-40B4-BE49-F238E27FC236}">
                <a16:creationId xmlns:a16="http://schemas.microsoft.com/office/drawing/2014/main" id="{CC0488D0-9543-49A0-9779-730FD4BDAD50}"/>
              </a:ext>
            </a:extLst>
          </p:cNvPr>
          <p:cNvSpPr>
            <a:spLocks noGrp="1"/>
          </p:cNvSpPr>
          <p:nvPr>
            <p:ph type="body" sz="quarter" idx="30" hasCustomPrompt="1"/>
          </p:nvPr>
        </p:nvSpPr>
        <p:spPr>
          <a:xfrm>
            <a:off x="8151013" y="6286172"/>
            <a:ext cx="1838343" cy="705116"/>
          </a:xfrm>
        </p:spPr>
        <p:txBody>
          <a:bodyPr lIns="0">
            <a:noAutofit/>
          </a:bodyPr>
          <a:lstStyle>
            <a:lvl1pPr marL="0" indent="0" algn="l">
              <a:lnSpc>
                <a:spcPct val="102000"/>
              </a:lnSpc>
              <a:spcBef>
                <a:spcPts val="0"/>
              </a:spcBef>
              <a:buNone/>
              <a:defRPr sz="1328"/>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Contact Details</a:t>
            </a:r>
            <a:endParaRPr lang="en-GB"/>
          </a:p>
        </p:txBody>
      </p:sp>
    </p:spTree>
    <p:extLst>
      <p:ext uri="{BB962C8B-B14F-4D97-AF65-F5344CB8AC3E}">
        <p14:creationId xmlns:p14="http://schemas.microsoft.com/office/powerpoint/2010/main" val="4108583438"/>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465" userDrawn="1">
          <p15:clr>
            <a:srgbClr val="FF96FF"/>
          </p15:clr>
        </p15:guide>
        <p15:guide id="6" pos="1623" userDrawn="1">
          <p15:clr>
            <a:srgbClr val="FF96FF"/>
          </p15:clr>
        </p15:guide>
        <p15:guide id="7" pos="2021" userDrawn="1">
          <p15:clr>
            <a:srgbClr val="FF96FF"/>
          </p15:clr>
        </p15:guide>
        <p15:guide id="8" pos="3179" userDrawn="1">
          <p15:clr>
            <a:srgbClr val="FF96FF"/>
          </p15:clr>
        </p15:guide>
        <p15:guide id="9" pos="3578" userDrawn="1">
          <p15:clr>
            <a:srgbClr val="FF96FF"/>
          </p15:clr>
        </p15:guide>
        <p15:guide id="10" pos="4736" userDrawn="1">
          <p15:clr>
            <a:srgbClr val="FF96FF"/>
          </p15:clr>
        </p15:guide>
        <p15:guide id="11" pos="5134" userDrawn="1">
          <p15:clr>
            <a:srgbClr val="FF96FF"/>
          </p15:clr>
        </p15:guide>
        <p15:guide id="12" pos="6293" userDrawn="1">
          <p15:clr>
            <a:srgbClr val="FF96FF"/>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am x4 v2">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1072833" y="1315572"/>
            <a:ext cx="1430443" cy="2116721"/>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5" name="Picture Placeholder 4"/>
          <p:cNvSpPr>
            <a:spLocks noGrp="1"/>
          </p:cNvSpPr>
          <p:nvPr>
            <p:ph type="pic" sz="quarter" idx="14" hasCustomPrompt="1"/>
          </p:nvPr>
        </p:nvSpPr>
        <p:spPr>
          <a:xfrm>
            <a:off x="1072833" y="4056347"/>
            <a:ext cx="1430443" cy="2116721"/>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6" name="Picture Placeholder 4"/>
          <p:cNvSpPr>
            <a:spLocks noGrp="1"/>
          </p:cNvSpPr>
          <p:nvPr>
            <p:ph type="pic" sz="quarter" idx="15" hasCustomPrompt="1"/>
          </p:nvPr>
        </p:nvSpPr>
        <p:spPr>
          <a:xfrm>
            <a:off x="6045858" y="1315572"/>
            <a:ext cx="1430443" cy="2116721"/>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7" name="Picture Placeholder 4"/>
          <p:cNvSpPr>
            <a:spLocks noGrp="1"/>
          </p:cNvSpPr>
          <p:nvPr>
            <p:ph type="pic" sz="quarter" idx="16" hasCustomPrompt="1"/>
          </p:nvPr>
        </p:nvSpPr>
        <p:spPr>
          <a:xfrm>
            <a:off x="6045858" y="4056347"/>
            <a:ext cx="1430443" cy="2116721"/>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991484CB-7126-462F-928D-59535A3D3660}"/>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8" name="Text Placeholder 26">
            <a:extLst>
              <a:ext uri="{FF2B5EF4-FFF2-40B4-BE49-F238E27FC236}">
                <a16:creationId xmlns:a16="http://schemas.microsoft.com/office/drawing/2014/main" id="{228F594F-0B0D-419D-94CB-A5BDB42F6035}"/>
              </a:ext>
            </a:extLst>
          </p:cNvPr>
          <p:cNvSpPr>
            <a:spLocks noGrp="1"/>
          </p:cNvSpPr>
          <p:nvPr>
            <p:ph type="body" sz="quarter" idx="17" hasCustomPrompt="1"/>
          </p:nvPr>
        </p:nvSpPr>
        <p:spPr>
          <a:xfrm>
            <a:off x="2672243" y="1447383"/>
            <a:ext cx="2692641" cy="391760"/>
          </a:xfrm>
        </p:spPr>
        <p:txBody>
          <a:bodyPr lIns="0">
            <a:noAutofit/>
          </a:bodyPr>
          <a:lstStyle>
            <a:lvl1pPr marL="0" indent="0" algn="l">
              <a:buNone/>
              <a:defRPr sz="3099" b="0">
                <a:solidFill>
                  <a:schemeClr val="accent1"/>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9" name="Text Placeholder 28">
            <a:extLst>
              <a:ext uri="{FF2B5EF4-FFF2-40B4-BE49-F238E27FC236}">
                <a16:creationId xmlns:a16="http://schemas.microsoft.com/office/drawing/2014/main" id="{B42EF9CD-E76E-412D-9542-067AE231FF20}"/>
              </a:ext>
            </a:extLst>
          </p:cNvPr>
          <p:cNvSpPr>
            <a:spLocks noGrp="1"/>
          </p:cNvSpPr>
          <p:nvPr>
            <p:ph type="body" sz="quarter" idx="18" hasCustomPrompt="1"/>
          </p:nvPr>
        </p:nvSpPr>
        <p:spPr>
          <a:xfrm>
            <a:off x="2673675" y="1893179"/>
            <a:ext cx="2692641" cy="304876"/>
          </a:xfrm>
        </p:spPr>
        <p:txBody>
          <a:bodyPr lIns="0">
            <a:noAutofit/>
          </a:bodyPr>
          <a:lstStyle>
            <a:lvl1pPr marL="0" indent="0" algn="l">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Job Title</a:t>
            </a:r>
            <a:endParaRPr lang="en-GB"/>
          </a:p>
        </p:txBody>
      </p:sp>
      <p:sp>
        <p:nvSpPr>
          <p:cNvPr id="10" name="Text Placeholder 28">
            <a:extLst>
              <a:ext uri="{FF2B5EF4-FFF2-40B4-BE49-F238E27FC236}">
                <a16:creationId xmlns:a16="http://schemas.microsoft.com/office/drawing/2014/main" id="{2EC5D5D4-FBC8-4414-8C46-B6ABA51CDB31}"/>
              </a:ext>
            </a:extLst>
          </p:cNvPr>
          <p:cNvSpPr>
            <a:spLocks noGrp="1"/>
          </p:cNvSpPr>
          <p:nvPr>
            <p:ph type="body" sz="quarter" idx="19" hasCustomPrompt="1"/>
          </p:nvPr>
        </p:nvSpPr>
        <p:spPr>
          <a:xfrm>
            <a:off x="2672243" y="2297816"/>
            <a:ext cx="2692641" cy="1137034"/>
          </a:xfrm>
        </p:spPr>
        <p:txBody>
          <a:bodyPr lIns="0">
            <a:noAutofit/>
          </a:bodyPr>
          <a:lstStyle>
            <a:lvl1pPr marL="0" indent="0" algn="l">
              <a:lnSpc>
                <a:spcPct val="9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
        <p:nvSpPr>
          <p:cNvPr id="11" name="Text Placeholder 26">
            <a:extLst>
              <a:ext uri="{FF2B5EF4-FFF2-40B4-BE49-F238E27FC236}">
                <a16:creationId xmlns:a16="http://schemas.microsoft.com/office/drawing/2014/main" id="{6E19166F-5ACC-4561-9BD4-546C639137A8}"/>
              </a:ext>
            </a:extLst>
          </p:cNvPr>
          <p:cNvSpPr>
            <a:spLocks noGrp="1"/>
          </p:cNvSpPr>
          <p:nvPr>
            <p:ph type="body" sz="quarter" idx="20" hasCustomPrompt="1"/>
          </p:nvPr>
        </p:nvSpPr>
        <p:spPr>
          <a:xfrm>
            <a:off x="2670812" y="4154990"/>
            <a:ext cx="2692641" cy="391760"/>
          </a:xfrm>
        </p:spPr>
        <p:txBody>
          <a:bodyPr lIns="0">
            <a:noAutofit/>
          </a:bodyPr>
          <a:lstStyle>
            <a:lvl1pPr marL="0" indent="0" algn="l">
              <a:buNone/>
              <a:defRPr sz="3099" b="0">
                <a:solidFill>
                  <a:schemeClr val="accent3">
                    <a:lumMod val="75000"/>
                  </a:schemeClr>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2" name="Text Placeholder 28">
            <a:extLst>
              <a:ext uri="{FF2B5EF4-FFF2-40B4-BE49-F238E27FC236}">
                <a16:creationId xmlns:a16="http://schemas.microsoft.com/office/drawing/2014/main" id="{B228058A-0606-4866-B245-126DE0B8E38E}"/>
              </a:ext>
            </a:extLst>
          </p:cNvPr>
          <p:cNvSpPr>
            <a:spLocks noGrp="1"/>
          </p:cNvSpPr>
          <p:nvPr>
            <p:ph type="body" sz="quarter" idx="21" hasCustomPrompt="1"/>
          </p:nvPr>
        </p:nvSpPr>
        <p:spPr>
          <a:xfrm>
            <a:off x="2672243" y="4600786"/>
            <a:ext cx="2692641" cy="304876"/>
          </a:xfrm>
        </p:spPr>
        <p:txBody>
          <a:bodyPr lIns="0">
            <a:noAutofit/>
          </a:bodyPr>
          <a:lstStyle>
            <a:lvl1pPr marL="0" indent="0" algn="l">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Job Title</a:t>
            </a:r>
            <a:endParaRPr lang="en-GB"/>
          </a:p>
        </p:txBody>
      </p:sp>
      <p:sp>
        <p:nvSpPr>
          <p:cNvPr id="13" name="Text Placeholder 28">
            <a:extLst>
              <a:ext uri="{FF2B5EF4-FFF2-40B4-BE49-F238E27FC236}">
                <a16:creationId xmlns:a16="http://schemas.microsoft.com/office/drawing/2014/main" id="{FED36954-25C1-4B2D-B947-CCB8C828DC66}"/>
              </a:ext>
            </a:extLst>
          </p:cNvPr>
          <p:cNvSpPr>
            <a:spLocks noGrp="1"/>
          </p:cNvSpPr>
          <p:nvPr>
            <p:ph type="body" sz="quarter" idx="22" hasCustomPrompt="1"/>
          </p:nvPr>
        </p:nvSpPr>
        <p:spPr>
          <a:xfrm>
            <a:off x="2670812" y="5005422"/>
            <a:ext cx="2692641" cy="1137034"/>
          </a:xfrm>
        </p:spPr>
        <p:txBody>
          <a:bodyPr lIns="0">
            <a:noAutofit/>
          </a:bodyPr>
          <a:lstStyle>
            <a:lvl1pPr marL="0" indent="0" algn="l">
              <a:lnSpc>
                <a:spcPct val="9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
        <p:nvSpPr>
          <p:cNvPr id="14" name="Text Placeholder 26">
            <a:extLst>
              <a:ext uri="{FF2B5EF4-FFF2-40B4-BE49-F238E27FC236}">
                <a16:creationId xmlns:a16="http://schemas.microsoft.com/office/drawing/2014/main" id="{25EC583C-3CB1-424F-8825-A4D2B163208B}"/>
              </a:ext>
            </a:extLst>
          </p:cNvPr>
          <p:cNvSpPr>
            <a:spLocks noGrp="1"/>
          </p:cNvSpPr>
          <p:nvPr>
            <p:ph type="body" sz="quarter" idx="23" hasCustomPrompt="1"/>
          </p:nvPr>
        </p:nvSpPr>
        <p:spPr>
          <a:xfrm>
            <a:off x="7646702" y="4154990"/>
            <a:ext cx="2692641" cy="391760"/>
          </a:xfrm>
        </p:spPr>
        <p:txBody>
          <a:bodyPr lIns="0">
            <a:noAutofit/>
          </a:bodyPr>
          <a:lstStyle>
            <a:lvl1pPr marL="0" indent="0" algn="l">
              <a:buNone/>
              <a:defRPr sz="3099" b="0">
                <a:solidFill>
                  <a:schemeClr val="accent4">
                    <a:lumMod val="75000"/>
                  </a:schemeClr>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5" name="Text Placeholder 28">
            <a:extLst>
              <a:ext uri="{FF2B5EF4-FFF2-40B4-BE49-F238E27FC236}">
                <a16:creationId xmlns:a16="http://schemas.microsoft.com/office/drawing/2014/main" id="{FDF014FD-5AE2-49CC-8287-DBF797B1D1A4}"/>
              </a:ext>
            </a:extLst>
          </p:cNvPr>
          <p:cNvSpPr>
            <a:spLocks noGrp="1"/>
          </p:cNvSpPr>
          <p:nvPr>
            <p:ph type="body" sz="quarter" idx="24" hasCustomPrompt="1"/>
          </p:nvPr>
        </p:nvSpPr>
        <p:spPr>
          <a:xfrm>
            <a:off x="7648132" y="4600786"/>
            <a:ext cx="2692641" cy="304876"/>
          </a:xfrm>
        </p:spPr>
        <p:txBody>
          <a:bodyPr lIns="0">
            <a:noAutofit/>
          </a:bodyPr>
          <a:lstStyle>
            <a:lvl1pPr marL="0" indent="0" algn="l">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Job Title</a:t>
            </a:r>
            <a:endParaRPr lang="en-GB"/>
          </a:p>
        </p:txBody>
      </p:sp>
      <p:sp>
        <p:nvSpPr>
          <p:cNvPr id="16" name="Text Placeholder 28">
            <a:extLst>
              <a:ext uri="{FF2B5EF4-FFF2-40B4-BE49-F238E27FC236}">
                <a16:creationId xmlns:a16="http://schemas.microsoft.com/office/drawing/2014/main" id="{E2F1CF84-DE85-4319-8666-A1B0CD5D2E83}"/>
              </a:ext>
            </a:extLst>
          </p:cNvPr>
          <p:cNvSpPr>
            <a:spLocks noGrp="1"/>
          </p:cNvSpPr>
          <p:nvPr>
            <p:ph type="body" sz="quarter" idx="25" hasCustomPrompt="1"/>
          </p:nvPr>
        </p:nvSpPr>
        <p:spPr>
          <a:xfrm>
            <a:off x="7646701" y="5005422"/>
            <a:ext cx="2692641" cy="1137034"/>
          </a:xfrm>
        </p:spPr>
        <p:txBody>
          <a:bodyPr lIns="0">
            <a:noAutofit/>
          </a:bodyPr>
          <a:lstStyle>
            <a:lvl1pPr marL="0" indent="0" algn="l">
              <a:lnSpc>
                <a:spcPct val="9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
        <p:nvSpPr>
          <p:cNvPr id="17" name="Text Placeholder 26">
            <a:extLst>
              <a:ext uri="{FF2B5EF4-FFF2-40B4-BE49-F238E27FC236}">
                <a16:creationId xmlns:a16="http://schemas.microsoft.com/office/drawing/2014/main" id="{257DD0CB-0F65-4F48-A51B-F64C149C17B2}"/>
              </a:ext>
            </a:extLst>
          </p:cNvPr>
          <p:cNvSpPr>
            <a:spLocks noGrp="1"/>
          </p:cNvSpPr>
          <p:nvPr>
            <p:ph type="body" sz="quarter" idx="26" hasCustomPrompt="1"/>
          </p:nvPr>
        </p:nvSpPr>
        <p:spPr>
          <a:xfrm>
            <a:off x="7646702" y="1443858"/>
            <a:ext cx="2692641" cy="391760"/>
          </a:xfrm>
        </p:spPr>
        <p:txBody>
          <a:bodyPr lIns="0">
            <a:noAutofit/>
          </a:bodyPr>
          <a:lstStyle>
            <a:lvl1pPr marL="0" indent="0" algn="l">
              <a:buNone/>
              <a:defRPr sz="3099" b="0">
                <a:solidFill>
                  <a:schemeClr val="accent2">
                    <a:lumMod val="75000"/>
                  </a:schemeClr>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8" name="Text Placeholder 28">
            <a:extLst>
              <a:ext uri="{FF2B5EF4-FFF2-40B4-BE49-F238E27FC236}">
                <a16:creationId xmlns:a16="http://schemas.microsoft.com/office/drawing/2014/main" id="{82FEF512-E3C0-41F0-827D-5E0160E70E9D}"/>
              </a:ext>
            </a:extLst>
          </p:cNvPr>
          <p:cNvSpPr>
            <a:spLocks noGrp="1"/>
          </p:cNvSpPr>
          <p:nvPr>
            <p:ph type="body" sz="quarter" idx="27" hasCustomPrompt="1"/>
          </p:nvPr>
        </p:nvSpPr>
        <p:spPr>
          <a:xfrm>
            <a:off x="7648132" y="1889655"/>
            <a:ext cx="2692641" cy="304876"/>
          </a:xfrm>
        </p:spPr>
        <p:txBody>
          <a:bodyPr lIns="0">
            <a:noAutofit/>
          </a:bodyPr>
          <a:lstStyle>
            <a:lvl1pPr marL="0" indent="0" algn="l">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Job Title</a:t>
            </a:r>
            <a:endParaRPr lang="en-GB"/>
          </a:p>
        </p:txBody>
      </p:sp>
      <p:sp>
        <p:nvSpPr>
          <p:cNvPr id="19" name="Text Placeholder 28">
            <a:extLst>
              <a:ext uri="{FF2B5EF4-FFF2-40B4-BE49-F238E27FC236}">
                <a16:creationId xmlns:a16="http://schemas.microsoft.com/office/drawing/2014/main" id="{C1A17FBF-85F8-4201-A892-6A47D5B6BE29}"/>
              </a:ext>
            </a:extLst>
          </p:cNvPr>
          <p:cNvSpPr>
            <a:spLocks noGrp="1"/>
          </p:cNvSpPr>
          <p:nvPr>
            <p:ph type="body" sz="quarter" idx="28" hasCustomPrompt="1"/>
          </p:nvPr>
        </p:nvSpPr>
        <p:spPr>
          <a:xfrm>
            <a:off x="7646701" y="2294291"/>
            <a:ext cx="2692641" cy="1137034"/>
          </a:xfrm>
        </p:spPr>
        <p:txBody>
          <a:bodyPr lIns="0">
            <a:noAutofit/>
          </a:bodyPr>
          <a:lstStyle>
            <a:lvl1pPr marL="0" indent="0" algn="l">
              <a:lnSpc>
                <a:spcPct val="9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Tree>
    <p:extLst>
      <p:ext uri="{BB962C8B-B14F-4D97-AF65-F5344CB8AC3E}">
        <p14:creationId xmlns:p14="http://schemas.microsoft.com/office/powerpoint/2010/main" val="15310520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am x6">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737573" y="1191184"/>
            <a:ext cx="9253180" cy="1218290"/>
          </a:xfrm>
          <a:prstGeom prst="rect">
            <a:avLst/>
          </a:prstGeom>
        </p:spPr>
        <p:txBody>
          <a:bodyPr/>
          <a:lstStyle>
            <a:lvl1pPr algn="ctr">
              <a:defRPr sz="3984" spc="0">
                <a:solidFill>
                  <a:srgbClr val="000000"/>
                </a:solidFill>
              </a:defRPr>
            </a:lvl1pPr>
          </a:lstStyle>
          <a:p>
            <a:r>
              <a:rPr lang="en-GB" dirty="0"/>
              <a:t>Slide title</a:t>
            </a:r>
            <a:endParaRPr lang="en-GB"/>
          </a:p>
        </p:txBody>
      </p:sp>
      <p:sp>
        <p:nvSpPr>
          <p:cNvPr id="6" name="Picture Placeholder 4"/>
          <p:cNvSpPr>
            <a:spLocks noGrp="1"/>
          </p:cNvSpPr>
          <p:nvPr>
            <p:ph type="pic" sz="quarter" idx="13" hasCustomPrompt="1"/>
          </p:nvPr>
        </p:nvSpPr>
        <p:spPr>
          <a:xfrm>
            <a:off x="0" y="4924962"/>
            <a:ext cx="3576108" cy="2664876"/>
          </a:xfrm>
          <a:prstGeom prst="rect">
            <a:avLst/>
          </a:prstGeom>
          <a:noFill/>
        </p:spPr>
        <p:txBody>
          <a:bodyPr wrap="square" tIns="180000" anchor="t" anchorCtr="0">
            <a:noAutofit/>
          </a:bodyPr>
          <a:lstStyle>
            <a:lvl1pPr marL="0" indent="0" algn="ctr">
              <a:buNone/>
              <a:defRPr sz="1992"/>
            </a:lvl1pPr>
          </a:lstStyle>
          <a:p>
            <a:r>
              <a:rPr lang="en-GB" dirty="0"/>
              <a:t>Add Image</a:t>
            </a:r>
          </a:p>
        </p:txBody>
      </p:sp>
      <p:sp>
        <p:nvSpPr>
          <p:cNvPr id="7" name="Picture Placeholder 4"/>
          <p:cNvSpPr>
            <a:spLocks noGrp="1"/>
          </p:cNvSpPr>
          <p:nvPr>
            <p:ph type="pic" sz="quarter" idx="14" hasCustomPrompt="1"/>
          </p:nvPr>
        </p:nvSpPr>
        <p:spPr>
          <a:xfrm>
            <a:off x="3576109" y="4924962"/>
            <a:ext cx="3576108" cy="2664876"/>
          </a:xfrm>
          <a:prstGeom prst="rect">
            <a:avLst/>
          </a:prstGeom>
          <a:noFill/>
        </p:spPr>
        <p:txBody>
          <a:bodyPr wrap="square" tIns="180000" anchor="t" anchorCtr="0">
            <a:noAutofit/>
          </a:bodyPr>
          <a:lstStyle>
            <a:lvl1pPr marL="0" indent="0" algn="ctr">
              <a:buNone/>
              <a:defRPr sz="1992"/>
            </a:lvl1pPr>
          </a:lstStyle>
          <a:p>
            <a:r>
              <a:rPr lang="en-GB" dirty="0"/>
              <a:t>Add Image</a:t>
            </a:r>
          </a:p>
        </p:txBody>
      </p:sp>
      <p:sp>
        <p:nvSpPr>
          <p:cNvPr id="8" name="Picture Placeholder 4"/>
          <p:cNvSpPr>
            <a:spLocks noGrp="1"/>
          </p:cNvSpPr>
          <p:nvPr>
            <p:ph type="pic" sz="quarter" idx="15" hasCustomPrompt="1"/>
          </p:nvPr>
        </p:nvSpPr>
        <p:spPr>
          <a:xfrm>
            <a:off x="7152217" y="4924962"/>
            <a:ext cx="3576108" cy="2664876"/>
          </a:xfrm>
          <a:prstGeom prst="rect">
            <a:avLst/>
          </a:prstGeom>
          <a:noFill/>
        </p:spPr>
        <p:txBody>
          <a:bodyPr wrap="square" tIns="180000" anchor="t" anchorCtr="0">
            <a:noAutofit/>
          </a:bodyPr>
          <a:lstStyle>
            <a:lvl1pPr marL="0" indent="0" algn="ctr">
              <a:buNone/>
              <a:defRPr sz="1992"/>
            </a:lvl1pPr>
          </a:lstStyle>
          <a:p>
            <a:r>
              <a:rPr lang="en-GB" dirty="0"/>
              <a:t>Add Image</a:t>
            </a:r>
          </a:p>
        </p:txBody>
      </p:sp>
      <p:sp>
        <p:nvSpPr>
          <p:cNvPr id="9" name="Picture Placeholder 4"/>
          <p:cNvSpPr>
            <a:spLocks noGrp="1"/>
          </p:cNvSpPr>
          <p:nvPr>
            <p:ph type="pic" sz="quarter" idx="16" hasCustomPrompt="1"/>
          </p:nvPr>
        </p:nvSpPr>
        <p:spPr>
          <a:xfrm>
            <a:off x="0" y="2260085"/>
            <a:ext cx="3576108" cy="2664876"/>
          </a:xfrm>
          <a:prstGeom prst="rect">
            <a:avLst/>
          </a:prstGeom>
          <a:noFill/>
        </p:spPr>
        <p:txBody>
          <a:bodyPr wrap="square" tIns="180000" anchor="t" anchorCtr="0">
            <a:noAutofit/>
          </a:bodyPr>
          <a:lstStyle>
            <a:lvl1pPr marL="0" indent="0" algn="ctr">
              <a:buNone/>
              <a:defRPr sz="1992"/>
            </a:lvl1pPr>
          </a:lstStyle>
          <a:p>
            <a:r>
              <a:rPr lang="en-GB" dirty="0"/>
              <a:t>Add Image</a:t>
            </a:r>
          </a:p>
        </p:txBody>
      </p:sp>
      <p:sp>
        <p:nvSpPr>
          <p:cNvPr id="10" name="Picture Placeholder 4"/>
          <p:cNvSpPr>
            <a:spLocks noGrp="1"/>
          </p:cNvSpPr>
          <p:nvPr>
            <p:ph type="pic" sz="quarter" idx="17" hasCustomPrompt="1"/>
          </p:nvPr>
        </p:nvSpPr>
        <p:spPr>
          <a:xfrm>
            <a:off x="3576109" y="2260085"/>
            <a:ext cx="3576108" cy="2664876"/>
          </a:xfrm>
          <a:prstGeom prst="rect">
            <a:avLst/>
          </a:prstGeom>
          <a:noFill/>
        </p:spPr>
        <p:txBody>
          <a:bodyPr wrap="square" tIns="180000" anchor="t" anchorCtr="0">
            <a:noAutofit/>
          </a:bodyPr>
          <a:lstStyle>
            <a:lvl1pPr marL="0" indent="0" algn="ctr">
              <a:buNone/>
              <a:defRPr sz="1992"/>
            </a:lvl1pPr>
          </a:lstStyle>
          <a:p>
            <a:r>
              <a:rPr lang="en-GB" dirty="0"/>
              <a:t>Add Image</a:t>
            </a:r>
          </a:p>
        </p:txBody>
      </p:sp>
      <p:sp>
        <p:nvSpPr>
          <p:cNvPr id="11" name="Picture Placeholder 4"/>
          <p:cNvSpPr>
            <a:spLocks noGrp="1"/>
          </p:cNvSpPr>
          <p:nvPr>
            <p:ph type="pic" sz="quarter" idx="18" hasCustomPrompt="1"/>
          </p:nvPr>
        </p:nvSpPr>
        <p:spPr>
          <a:xfrm>
            <a:off x="7152217" y="2260085"/>
            <a:ext cx="3576108" cy="2664876"/>
          </a:xfrm>
          <a:prstGeom prst="rect">
            <a:avLst/>
          </a:prstGeom>
          <a:noFill/>
        </p:spPr>
        <p:txBody>
          <a:bodyPr wrap="square" tIns="180000" anchor="t" anchorCtr="0">
            <a:noAutofit/>
          </a:bodyPr>
          <a:lstStyle>
            <a:lvl1pPr marL="0" indent="0" algn="ctr">
              <a:buNone/>
              <a:defRPr sz="1992"/>
            </a:lvl1pPr>
          </a:lstStyle>
          <a:p>
            <a:r>
              <a:rPr lang="en-GB" dirty="0"/>
              <a:t>Add Image</a:t>
            </a:r>
          </a:p>
        </p:txBody>
      </p:sp>
      <p:sp>
        <p:nvSpPr>
          <p:cNvPr id="2" name="Guides" hidden="1">
            <a:extLst>
              <a:ext uri="{FF2B5EF4-FFF2-40B4-BE49-F238E27FC236}">
                <a16:creationId xmlns:a16="http://schemas.microsoft.com/office/drawing/2014/main" id="{058BFDC9-BC3F-4A53-AA74-30391FF90635}"/>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12" name="Text Placeholder 9">
            <a:extLst>
              <a:ext uri="{FF2B5EF4-FFF2-40B4-BE49-F238E27FC236}">
                <a16:creationId xmlns:a16="http://schemas.microsoft.com/office/drawing/2014/main" id="{088F4A87-8240-42DC-AE3F-A7C90D2DD2D3}"/>
              </a:ext>
            </a:extLst>
          </p:cNvPr>
          <p:cNvSpPr>
            <a:spLocks noGrp="1"/>
          </p:cNvSpPr>
          <p:nvPr>
            <p:ph type="body" sz="quarter" idx="19" hasCustomPrompt="1"/>
          </p:nvPr>
        </p:nvSpPr>
        <p:spPr>
          <a:xfrm>
            <a:off x="1436947" y="3391521"/>
            <a:ext cx="702217" cy="402006"/>
          </a:xfrm>
          <a:solidFill>
            <a:schemeClr val="bg1"/>
          </a:solidFill>
        </p:spPr>
        <p:txBody>
          <a:bodyPr wrap="none" lIns="108000" tIns="108000" rIns="108000" bIns="108000" anchor="ctr" anchorCtr="0">
            <a:spAutoFit/>
          </a:bodyPr>
          <a:lstStyle>
            <a:lvl1pPr marL="0" indent="0" algn="ctr">
              <a:buNone/>
              <a:defRPr sz="1328" b="0"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Name</a:t>
            </a:r>
            <a:endParaRPr lang="en-GB"/>
          </a:p>
        </p:txBody>
      </p:sp>
      <p:sp>
        <p:nvSpPr>
          <p:cNvPr id="13" name="Text Placeholder 9">
            <a:extLst>
              <a:ext uri="{FF2B5EF4-FFF2-40B4-BE49-F238E27FC236}">
                <a16:creationId xmlns:a16="http://schemas.microsoft.com/office/drawing/2014/main" id="{746B3A67-F5BD-4FF3-B529-2BA0F92FE0E5}"/>
              </a:ext>
            </a:extLst>
          </p:cNvPr>
          <p:cNvSpPr>
            <a:spLocks noGrp="1"/>
          </p:cNvSpPr>
          <p:nvPr>
            <p:ph type="body" sz="quarter" idx="20" hasCustomPrompt="1"/>
          </p:nvPr>
        </p:nvSpPr>
        <p:spPr>
          <a:xfrm>
            <a:off x="5013054" y="3391521"/>
            <a:ext cx="702217" cy="402006"/>
          </a:xfrm>
          <a:solidFill>
            <a:schemeClr val="bg1"/>
          </a:solidFill>
        </p:spPr>
        <p:txBody>
          <a:bodyPr wrap="none" lIns="108000" tIns="108000" rIns="108000" bIns="108000" anchor="ctr" anchorCtr="0">
            <a:spAutoFit/>
          </a:bodyPr>
          <a:lstStyle>
            <a:lvl1pPr marL="0" indent="0" algn="ctr">
              <a:buNone/>
              <a:defRPr sz="1328" b="0"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Name</a:t>
            </a:r>
            <a:endParaRPr lang="en-GB"/>
          </a:p>
        </p:txBody>
      </p:sp>
      <p:sp>
        <p:nvSpPr>
          <p:cNvPr id="14" name="Text Placeholder 9">
            <a:extLst>
              <a:ext uri="{FF2B5EF4-FFF2-40B4-BE49-F238E27FC236}">
                <a16:creationId xmlns:a16="http://schemas.microsoft.com/office/drawing/2014/main" id="{E3C4088B-46B7-417B-8971-D12844D5E699}"/>
              </a:ext>
            </a:extLst>
          </p:cNvPr>
          <p:cNvSpPr>
            <a:spLocks noGrp="1"/>
          </p:cNvSpPr>
          <p:nvPr>
            <p:ph type="body" sz="quarter" idx="21" hasCustomPrompt="1"/>
          </p:nvPr>
        </p:nvSpPr>
        <p:spPr>
          <a:xfrm>
            <a:off x="8589163" y="3391521"/>
            <a:ext cx="702217" cy="402006"/>
          </a:xfrm>
          <a:solidFill>
            <a:schemeClr val="bg1"/>
          </a:solidFill>
        </p:spPr>
        <p:txBody>
          <a:bodyPr wrap="none" lIns="108000" tIns="108000" rIns="108000" bIns="108000" anchor="ctr" anchorCtr="0">
            <a:spAutoFit/>
          </a:bodyPr>
          <a:lstStyle>
            <a:lvl1pPr marL="0" indent="0" algn="ctr">
              <a:buNone/>
              <a:defRPr sz="1328" b="0"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Name</a:t>
            </a:r>
            <a:endParaRPr lang="en-GB"/>
          </a:p>
        </p:txBody>
      </p:sp>
      <p:sp>
        <p:nvSpPr>
          <p:cNvPr id="15" name="Text Placeholder 9">
            <a:extLst>
              <a:ext uri="{FF2B5EF4-FFF2-40B4-BE49-F238E27FC236}">
                <a16:creationId xmlns:a16="http://schemas.microsoft.com/office/drawing/2014/main" id="{1347BE70-175C-4718-810A-5983661F9EF9}"/>
              </a:ext>
            </a:extLst>
          </p:cNvPr>
          <p:cNvSpPr>
            <a:spLocks noGrp="1"/>
          </p:cNvSpPr>
          <p:nvPr>
            <p:ph type="body" sz="quarter" idx="22" hasCustomPrompt="1"/>
          </p:nvPr>
        </p:nvSpPr>
        <p:spPr>
          <a:xfrm>
            <a:off x="1436947" y="6056398"/>
            <a:ext cx="702217" cy="402006"/>
          </a:xfrm>
          <a:solidFill>
            <a:schemeClr val="bg1"/>
          </a:solidFill>
        </p:spPr>
        <p:txBody>
          <a:bodyPr wrap="none" lIns="108000" tIns="108000" rIns="108000" bIns="108000" anchor="ctr" anchorCtr="0">
            <a:spAutoFit/>
          </a:bodyPr>
          <a:lstStyle>
            <a:lvl1pPr marL="0" indent="0" algn="ctr">
              <a:buNone/>
              <a:defRPr sz="1328" b="0"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Name</a:t>
            </a:r>
            <a:endParaRPr lang="en-GB"/>
          </a:p>
        </p:txBody>
      </p:sp>
      <p:sp>
        <p:nvSpPr>
          <p:cNvPr id="16" name="Text Placeholder 9">
            <a:extLst>
              <a:ext uri="{FF2B5EF4-FFF2-40B4-BE49-F238E27FC236}">
                <a16:creationId xmlns:a16="http://schemas.microsoft.com/office/drawing/2014/main" id="{CCA59BEA-D6C4-42B5-9FDD-14D99AFB1655}"/>
              </a:ext>
            </a:extLst>
          </p:cNvPr>
          <p:cNvSpPr>
            <a:spLocks noGrp="1"/>
          </p:cNvSpPr>
          <p:nvPr>
            <p:ph type="body" sz="quarter" idx="23" hasCustomPrompt="1"/>
          </p:nvPr>
        </p:nvSpPr>
        <p:spPr>
          <a:xfrm>
            <a:off x="5013054" y="6056397"/>
            <a:ext cx="702217" cy="402006"/>
          </a:xfrm>
          <a:solidFill>
            <a:schemeClr val="bg1"/>
          </a:solidFill>
        </p:spPr>
        <p:txBody>
          <a:bodyPr wrap="none" lIns="108000" tIns="108000" rIns="108000" bIns="108000" anchor="ctr" anchorCtr="0">
            <a:spAutoFit/>
          </a:bodyPr>
          <a:lstStyle>
            <a:lvl1pPr marL="0" indent="0" algn="ctr">
              <a:buNone/>
              <a:defRPr sz="1328" b="0"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Name</a:t>
            </a:r>
            <a:endParaRPr lang="en-GB"/>
          </a:p>
        </p:txBody>
      </p:sp>
      <p:sp>
        <p:nvSpPr>
          <p:cNvPr id="17" name="Text Placeholder 9">
            <a:extLst>
              <a:ext uri="{FF2B5EF4-FFF2-40B4-BE49-F238E27FC236}">
                <a16:creationId xmlns:a16="http://schemas.microsoft.com/office/drawing/2014/main" id="{98731AF4-F7F4-405D-932B-862617CEB0C1}"/>
              </a:ext>
            </a:extLst>
          </p:cNvPr>
          <p:cNvSpPr>
            <a:spLocks noGrp="1"/>
          </p:cNvSpPr>
          <p:nvPr>
            <p:ph type="body" sz="quarter" idx="24" hasCustomPrompt="1"/>
          </p:nvPr>
        </p:nvSpPr>
        <p:spPr>
          <a:xfrm>
            <a:off x="8589162" y="6056397"/>
            <a:ext cx="702217" cy="402006"/>
          </a:xfrm>
          <a:solidFill>
            <a:schemeClr val="bg1"/>
          </a:solidFill>
        </p:spPr>
        <p:txBody>
          <a:bodyPr wrap="none" lIns="108000" tIns="108000" rIns="108000" bIns="108000" anchor="ctr" anchorCtr="0">
            <a:spAutoFit/>
          </a:bodyPr>
          <a:lstStyle>
            <a:lvl1pPr marL="0" indent="0" algn="ctr">
              <a:buNone/>
              <a:defRPr sz="1328" b="0"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Name</a:t>
            </a:r>
            <a:endParaRPr lang="en-GB"/>
          </a:p>
        </p:txBody>
      </p:sp>
    </p:spTree>
    <p:extLst>
      <p:ext uri="{BB962C8B-B14F-4D97-AF65-F5344CB8AC3E}">
        <p14:creationId xmlns:p14="http://schemas.microsoft.com/office/powerpoint/2010/main" val="4946992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Options">
    <p:bg>
      <p:bgPr>
        <a:solidFill>
          <a:schemeClr val="tx1">
            <a:lumMod val="10000"/>
            <a:lumOff val="90000"/>
          </a:schemeClr>
        </a:solidFill>
        <a:effectLst/>
      </p:bgPr>
    </p:bg>
    <p:spTree>
      <p:nvGrpSpPr>
        <p:cNvPr id="1" name=""/>
        <p:cNvGrpSpPr/>
        <p:nvPr/>
      </p:nvGrpSpPr>
      <p:grpSpPr>
        <a:xfrm>
          <a:off x="0" y="0"/>
          <a:ext cx="0" cy="0"/>
          <a:chOff x="0" y="0"/>
          <a:chExt cx="0" cy="0"/>
        </a:xfrm>
      </p:grpSpPr>
      <p:sp>
        <p:nvSpPr>
          <p:cNvPr id="2" name="Guides" hidden="1">
            <a:extLst>
              <a:ext uri="{FF2B5EF4-FFF2-40B4-BE49-F238E27FC236}">
                <a16:creationId xmlns:a16="http://schemas.microsoft.com/office/drawing/2014/main" id="{49CE57C1-DAFB-41AB-BF0E-A7BF40AA0CB5}"/>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E56065B7-CE05-422F-B837-9F8C0F5DE4D1}"/>
              </a:ext>
            </a:extLst>
          </p:cNvPr>
          <p:cNvSpPr>
            <a:spLocks noGrp="1"/>
          </p:cNvSpPr>
          <p:nvPr>
            <p:ph type="title"/>
          </p:nvPr>
        </p:nvSpPr>
        <p:spPr>
          <a:xfrm>
            <a:off x="1072832" y="1329784"/>
            <a:ext cx="2503276" cy="1573666"/>
          </a:xfrm>
        </p:spPr>
        <p:txBody>
          <a:bodyPr/>
          <a:lstStyle>
            <a:lvl1pPr>
              <a:defRPr sz="3541"/>
            </a:lvl1pPr>
          </a:lstStyle>
          <a:p>
            <a:r>
              <a:rPr lang="en-GB" dirty="0"/>
              <a:t>Click to edit Master title style</a:t>
            </a:r>
            <a:endParaRPr lang="en-GB"/>
          </a:p>
        </p:txBody>
      </p:sp>
      <p:cxnSp>
        <p:nvCxnSpPr>
          <p:cNvPr id="8" name="Straight Connector 7">
            <a:extLst>
              <a:ext uri="{FF2B5EF4-FFF2-40B4-BE49-F238E27FC236}">
                <a16:creationId xmlns:a16="http://schemas.microsoft.com/office/drawing/2014/main" id="{317D8081-6AAD-40C9-A497-8C7494FAB03E}"/>
              </a:ext>
            </a:extLst>
          </p:cNvPr>
          <p:cNvCxnSpPr/>
          <p:nvPr userDrawn="1"/>
        </p:nvCxnSpPr>
        <p:spPr>
          <a:xfrm>
            <a:off x="3849982" y="1329783"/>
            <a:ext cx="0" cy="1573666"/>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ext Placeholder 28">
            <a:extLst>
              <a:ext uri="{FF2B5EF4-FFF2-40B4-BE49-F238E27FC236}">
                <a16:creationId xmlns:a16="http://schemas.microsoft.com/office/drawing/2014/main" id="{D5C62161-5987-4EC9-8AA0-BE6DA888541B}"/>
              </a:ext>
            </a:extLst>
          </p:cNvPr>
          <p:cNvSpPr>
            <a:spLocks noGrp="1"/>
          </p:cNvSpPr>
          <p:nvPr>
            <p:ph type="body" sz="quarter" idx="18" hasCustomPrompt="1"/>
          </p:nvPr>
        </p:nvSpPr>
        <p:spPr>
          <a:xfrm>
            <a:off x="4122102" y="1329783"/>
            <a:ext cx="6166359" cy="1573666"/>
          </a:xfrm>
        </p:spPr>
        <p:txBody>
          <a:bodyPr lIns="0">
            <a:noAutofit/>
          </a:bodyPr>
          <a:lstStyle>
            <a:lvl1pPr marL="0" indent="0" algn="l">
              <a:lnSpc>
                <a:spcPct val="15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Click to add text</a:t>
            </a:r>
            <a:endParaRPr lang="en-GB"/>
          </a:p>
        </p:txBody>
      </p:sp>
      <p:sp>
        <p:nvSpPr>
          <p:cNvPr id="11" name="Text Placeholder 10">
            <a:extLst>
              <a:ext uri="{FF2B5EF4-FFF2-40B4-BE49-F238E27FC236}">
                <a16:creationId xmlns:a16="http://schemas.microsoft.com/office/drawing/2014/main" id="{AA60CACF-6428-4613-A2D6-AE1936C8B225}"/>
              </a:ext>
            </a:extLst>
          </p:cNvPr>
          <p:cNvSpPr>
            <a:spLocks noGrp="1"/>
          </p:cNvSpPr>
          <p:nvPr>
            <p:ph type="body" sz="quarter" idx="19" hasCustomPrompt="1"/>
          </p:nvPr>
        </p:nvSpPr>
        <p:spPr>
          <a:xfrm>
            <a:off x="1072833" y="3468134"/>
            <a:ext cx="2534250" cy="3187334"/>
          </a:xfrm>
          <a:noFill/>
          <a:ln w="38100">
            <a:solidFill>
              <a:schemeClr val="bg2"/>
            </a:solidFill>
          </a:ln>
        </p:spPr>
        <p:txBody>
          <a:bodyPr anchor="ctr" anchorCtr="0"/>
          <a:lstStyle>
            <a:lvl1pPr marL="0" indent="0" algn="ctr">
              <a:buNone/>
              <a:defRPr sz="2656" b="1">
                <a:solidFill>
                  <a:schemeClr val="accent1"/>
                </a:solidFill>
              </a:defRPr>
            </a:lvl1pPr>
            <a:lvl2pPr marL="0" indent="0" algn="ctr">
              <a:buNone/>
              <a:defRPr sz="2656" b="1"/>
            </a:lvl2pPr>
            <a:lvl3pPr marL="0" indent="0" algn="ctr">
              <a:buNone/>
              <a:defRPr sz="2656" b="1"/>
            </a:lvl3pPr>
            <a:lvl4pPr marL="0" indent="0" algn="ctr">
              <a:buNone/>
              <a:defRPr sz="2656" b="1"/>
            </a:lvl4pPr>
            <a:lvl5pPr marL="0" indent="0" algn="ctr">
              <a:buNone/>
              <a:defRPr sz="2656" b="1"/>
            </a:lvl5pPr>
          </a:lstStyle>
          <a:p>
            <a:pPr lvl="0"/>
            <a:r>
              <a:rPr lang="en-GB" dirty="0"/>
              <a:t>Option A</a:t>
            </a:r>
            <a:endParaRPr lang="en-GB"/>
          </a:p>
        </p:txBody>
      </p:sp>
      <p:sp>
        <p:nvSpPr>
          <p:cNvPr id="12" name="Text Placeholder 10">
            <a:extLst>
              <a:ext uri="{FF2B5EF4-FFF2-40B4-BE49-F238E27FC236}">
                <a16:creationId xmlns:a16="http://schemas.microsoft.com/office/drawing/2014/main" id="{7108F4AC-854A-46BB-9AF5-AFC35FE17FAD}"/>
              </a:ext>
            </a:extLst>
          </p:cNvPr>
          <p:cNvSpPr>
            <a:spLocks noGrp="1"/>
          </p:cNvSpPr>
          <p:nvPr>
            <p:ph type="body" sz="quarter" idx="20" hasCustomPrompt="1"/>
          </p:nvPr>
        </p:nvSpPr>
        <p:spPr>
          <a:xfrm>
            <a:off x="4413521" y="3468556"/>
            <a:ext cx="2534250" cy="3187334"/>
          </a:xfrm>
          <a:noFill/>
          <a:ln w="38100">
            <a:solidFill>
              <a:schemeClr val="bg2"/>
            </a:solidFill>
          </a:ln>
        </p:spPr>
        <p:txBody>
          <a:bodyPr anchor="ctr" anchorCtr="0"/>
          <a:lstStyle>
            <a:lvl1pPr marL="0" indent="0" algn="ctr">
              <a:buNone/>
              <a:defRPr sz="2656" b="1">
                <a:solidFill>
                  <a:schemeClr val="accent2">
                    <a:lumMod val="75000"/>
                  </a:schemeClr>
                </a:solidFill>
              </a:defRPr>
            </a:lvl1pPr>
            <a:lvl2pPr marL="0" indent="0" algn="ctr">
              <a:buNone/>
              <a:defRPr sz="2656" b="1"/>
            </a:lvl2pPr>
            <a:lvl3pPr marL="0" indent="0" algn="ctr">
              <a:buNone/>
              <a:defRPr sz="2656" b="1"/>
            </a:lvl3pPr>
            <a:lvl4pPr marL="0" indent="0" algn="ctr">
              <a:buNone/>
              <a:defRPr sz="2656" b="1"/>
            </a:lvl4pPr>
            <a:lvl5pPr marL="0" indent="0" algn="ctr">
              <a:buNone/>
              <a:defRPr sz="2656" b="1"/>
            </a:lvl5pPr>
          </a:lstStyle>
          <a:p>
            <a:pPr lvl="0"/>
            <a:r>
              <a:rPr lang="en-GB" dirty="0"/>
              <a:t>Option B</a:t>
            </a:r>
            <a:endParaRPr lang="en-GB"/>
          </a:p>
        </p:txBody>
      </p:sp>
      <p:sp>
        <p:nvSpPr>
          <p:cNvPr id="13" name="Text Placeholder 10">
            <a:extLst>
              <a:ext uri="{FF2B5EF4-FFF2-40B4-BE49-F238E27FC236}">
                <a16:creationId xmlns:a16="http://schemas.microsoft.com/office/drawing/2014/main" id="{5A4EC146-12A2-4611-8DCE-4EF5E67B02D7}"/>
              </a:ext>
            </a:extLst>
          </p:cNvPr>
          <p:cNvSpPr>
            <a:spLocks noGrp="1"/>
          </p:cNvSpPr>
          <p:nvPr>
            <p:ph type="body" sz="quarter" idx="21" hasCustomPrompt="1"/>
          </p:nvPr>
        </p:nvSpPr>
        <p:spPr>
          <a:xfrm>
            <a:off x="7754211" y="3468134"/>
            <a:ext cx="2534250" cy="3187334"/>
          </a:xfrm>
          <a:noFill/>
          <a:ln w="38100">
            <a:solidFill>
              <a:schemeClr val="bg2"/>
            </a:solidFill>
          </a:ln>
        </p:spPr>
        <p:txBody>
          <a:bodyPr anchor="ctr" anchorCtr="0"/>
          <a:lstStyle>
            <a:lvl1pPr marL="0" indent="0" algn="ctr">
              <a:buNone/>
              <a:defRPr sz="2656" b="1">
                <a:solidFill>
                  <a:schemeClr val="accent3">
                    <a:lumMod val="75000"/>
                  </a:schemeClr>
                </a:solidFill>
              </a:defRPr>
            </a:lvl1pPr>
            <a:lvl2pPr marL="0" indent="0" algn="ctr">
              <a:buNone/>
              <a:defRPr sz="2656" b="1"/>
            </a:lvl2pPr>
            <a:lvl3pPr marL="0" indent="0" algn="ctr">
              <a:buNone/>
              <a:defRPr sz="2656" b="1"/>
            </a:lvl3pPr>
            <a:lvl4pPr marL="0" indent="0" algn="ctr">
              <a:buNone/>
              <a:defRPr sz="2656" b="1"/>
            </a:lvl4pPr>
            <a:lvl5pPr marL="0" indent="0" algn="ctr">
              <a:buNone/>
              <a:defRPr sz="2656" b="1"/>
            </a:lvl5pPr>
          </a:lstStyle>
          <a:p>
            <a:pPr lvl="0"/>
            <a:r>
              <a:rPr lang="en-GB" dirty="0"/>
              <a:t>Option C</a:t>
            </a:r>
            <a:endParaRPr lang="en-GB"/>
          </a:p>
        </p:txBody>
      </p:sp>
    </p:spTree>
    <p:extLst>
      <p:ext uri="{BB962C8B-B14F-4D97-AF65-F5344CB8AC3E}">
        <p14:creationId xmlns:p14="http://schemas.microsoft.com/office/powerpoint/2010/main" val="25261795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37572" y="7034657"/>
            <a:ext cx="2413873" cy="404089"/>
          </a:xfrm>
          <a:prstGeom prst="rect">
            <a:avLst/>
          </a:prstGeom>
        </p:spPr>
        <p:txBody>
          <a:bodyPr/>
          <a:lstStyle/>
          <a:p>
            <a:fld id="{22F97C89-048B-6343-ADB2-5138DE9C976C}" type="datetimeFigureOut">
              <a:rPr lang="en-GB" smtClean="0"/>
              <a:t>16/05/2024</a:t>
            </a:fld>
            <a:endParaRPr lang="en-GB" dirty="0"/>
          </a:p>
        </p:txBody>
      </p:sp>
      <p:sp>
        <p:nvSpPr>
          <p:cNvPr id="3" name="Footer Placeholder 2"/>
          <p:cNvSpPr>
            <a:spLocks noGrp="1"/>
          </p:cNvSpPr>
          <p:nvPr>
            <p:ph type="ftr" sz="quarter" idx="11"/>
          </p:nvPr>
        </p:nvSpPr>
        <p:spPr>
          <a:xfrm>
            <a:off x="3553758" y="7034657"/>
            <a:ext cx="3620810" cy="404089"/>
          </a:xfrm>
          <a:prstGeom prst="rect">
            <a:avLst/>
          </a:prstGeom>
        </p:spPr>
        <p:txBody>
          <a:bodyPr/>
          <a:lstStyle/>
          <a:p>
            <a:endParaRPr lang="en-GB" dirty="0"/>
          </a:p>
        </p:txBody>
      </p:sp>
      <p:sp>
        <p:nvSpPr>
          <p:cNvPr id="4" name="Slide Number Placeholder 3"/>
          <p:cNvSpPr>
            <a:spLocks noGrp="1"/>
          </p:cNvSpPr>
          <p:nvPr>
            <p:ph type="sldNum" sz="quarter" idx="12"/>
          </p:nvPr>
        </p:nvSpPr>
        <p:spPr>
          <a:xfrm>
            <a:off x="7576880" y="7034657"/>
            <a:ext cx="2413873" cy="404089"/>
          </a:xfrm>
          <a:prstGeom prst="rect">
            <a:avLst/>
          </a:prstGeom>
        </p:spPr>
        <p:txBody>
          <a:bodyPr/>
          <a:lstStyle/>
          <a:p>
            <a:fld id="{047B8ABE-5A75-DF47-9B2F-59A8A52375CC}" type="slidenum">
              <a:rPr lang="en-GB" smtClean="0"/>
              <a:t>‹#›</a:t>
            </a:fld>
            <a:endParaRPr lang="en-GB" dirty="0"/>
          </a:p>
        </p:txBody>
      </p:sp>
    </p:spTree>
    <p:extLst>
      <p:ext uri="{BB962C8B-B14F-4D97-AF65-F5344CB8AC3E}">
        <p14:creationId xmlns:p14="http://schemas.microsoft.com/office/powerpoint/2010/main" val="390562434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ags" Target="../tags/tag4.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ags" Target="../tags/tag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ags" Target="../tags/tag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36A7EA-EC6C-48F0-AD2C-5D6A5D43353C}"/>
              </a:ext>
            </a:extLst>
          </p:cNvPr>
          <p:cNvSpPr>
            <a:spLocks noGrp="1"/>
          </p:cNvSpPr>
          <p:nvPr>
            <p:ph type="title"/>
            <p:custDataLst>
              <p:tags r:id="rId51"/>
            </p:custDataLst>
          </p:nvPr>
        </p:nvSpPr>
        <p:spPr>
          <a:xfrm>
            <a:off x="1072833" y="1151603"/>
            <a:ext cx="8582660" cy="1593667"/>
          </a:xfrm>
          <a:prstGeom prst="rect">
            <a:avLst/>
          </a:prstGeom>
        </p:spPr>
        <p:txBody>
          <a:bodyPr vert="horz" lIns="0" tIns="0" rIns="0" bIns="0" rtlCol="0" anchor="t" anchorCtr="0">
            <a:noAutofit/>
          </a:bodyPr>
          <a:lstStyle/>
          <a:p>
            <a:r>
              <a:rPr lang="en-GB" dirty="0"/>
              <a:t>Click to edit Master title style</a:t>
            </a:r>
            <a:endParaRPr lang="en-GB"/>
          </a:p>
        </p:txBody>
      </p:sp>
      <p:sp>
        <p:nvSpPr>
          <p:cNvPr id="3" name="Text Placeholder 2">
            <a:extLst>
              <a:ext uri="{FF2B5EF4-FFF2-40B4-BE49-F238E27FC236}">
                <a16:creationId xmlns:a16="http://schemas.microsoft.com/office/drawing/2014/main" id="{1EAF8D5A-725B-4B13-8DA2-1ADC7202FEC5}"/>
              </a:ext>
            </a:extLst>
          </p:cNvPr>
          <p:cNvSpPr>
            <a:spLocks noGrp="1"/>
          </p:cNvSpPr>
          <p:nvPr>
            <p:ph type="body" idx="1"/>
            <p:custDataLst>
              <p:tags r:id="rId52"/>
            </p:custDataLst>
          </p:nvPr>
        </p:nvSpPr>
        <p:spPr>
          <a:xfrm>
            <a:off x="1072833" y="2951603"/>
            <a:ext cx="8582660" cy="4040596"/>
          </a:xfrm>
          <a:prstGeom prst="rect">
            <a:avLst/>
          </a:prstGeom>
        </p:spPr>
        <p:txBody>
          <a:bodyPr vert="horz" lIns="0" tIns="0" rIns="0" bIns="0" rtlCol="0">
            <a:noAutofit/>
          </a:body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a:p>
            <a:pPr lvl="5"/>
            <a:r>
              <a:rPr lang="en-GB" dirty="0"/>
              <a:t>Sixth level</a:t>
            </a:r>
            <a:endParaRPr lang="en-GB"/>
          </a:p>
          <a:p>
            <a:pPr lvl="6"/>
            <a:r>
              <a:rPr lang="en-GB" dirty="0"/>
              <a:t>Seventh level </a:t>
            </a:r>
            <a:endParaRPr lang="en-GB"/>
          </a:p>
          <a:p>
            <a:pPr lvl="7"/>
            <a:r>
              <a:rPr lang="en-GB" dirty="0"/>
              <a:t>Eighth level</a:t>
            </a:r>
            <a:endParaRPr lang="en-GB"/>
          </a:p>
          <a:p>
            <a:pPr lvl="8"/>
            <a:r>
              <a:rPr lang="en-GB" dirty="0"/>
              <a:t>Ninth level </a:t>
            </a:r>
            <a:endParaRPr lang="en-GB"/>
          </a:p>
        </p:txBody>
      </p:sp>
      <p:sp>
        <p:nvSpPr>
          <p:cNvPr id="6" name="Slide Number Placeholder 5">
            <a:extLst>
              <a:ext uri="{FF2B5EF4-FFF2-40B4-BE49-F238E27FC236}">
                <a16:creationId xmlns:a16="http://schemas.microsoft.com/office/drawing/2014/main" id="{C64F6B73-34F8-4D21-93D9-C03447C02DEA}"/>
              </a:ext>
            </a:extLst>
          </p:cNvPr>
          <p:cNvSpPr>
            <a:spLocks noGrp="1"/>
          </p:cNvSpPr>
          <p:nvPr>
            <p:ph type="sldNum" sz="quarter" idx="4"/>
          </p:nvPr>
        </p:nvSpPr>
        <p:spPr>
          <a:xfrm>
            <a:off x="7241619" y="7175208"/>
            <a:ext cx="2413873" cy="404089"/>
          </a:xfrm>
          <a:prstGeom prst="rect">
            <a:avLst/>
          </a:prstGeom>
        </p:spPr>
        <p:txBody>
          <a:bodyPr vert="horz" lIns="0" tIns="0" rIns="0" bIns="0" rtlCol="0" anchor="ctr"/>
          <a:lstStyle>
            <a:lvl1pPr algn="r">
              <a:defRPr sz="1107">
                <a:solidFill>
                  <a:schemeClr val="tx1"/>
                </a:solidFill>
              </a:defRPr>
            </a:lvl1pPr>
          </a:lstStyle>
          <a:p>
            <a:fld id="{F4ED544E-ECB9-43AA-82BE-1C5006E68774}" type="slidenum">
              <a:rPr lang="en-GB" smtClean="0"/>
              <a:pPr/>
              <a:t>‹#›</a:t>
            </a:fld>
            <a:endParaRPr lang="en-GB" dirty="0"/>
          </a:p>
        </p:txBody>
      </p:sp>
      <p:sp>
        <p:nvSpPr>
          <p:cNvPr id="7" name="Guides" hidden="1">
            <a:extLst>
              <a:ext uri="{FF2B5EF4-FFF2-40B4-BE49-F238E27FC236}">
                <a16:creationId xmlns:a16="http://schemas.microsoft.com/office/drawing/2014/main" id="{2ACD6E08-86ED-44B8-A20F-B1DAE0CF48CA}"/>
              </a:ext>
            </a:extLst>
          </p:cNvPr>
          <p:cNvSpPr/>
          <p:nvPr userDrawn="1">
            <p:custDataLst>
              <p:tags r:id="rId53"/>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9" name="Date Placeholder 3">
            <a:extLst>
              <a:ext uri="{FF2B5EF4-FFF2-40B4-BE49-F238E27FC236}">
                <a16:creationId xmlns:a16="http://schemas.microsoft.com/office/drawing/2014/main" id="{BB95D9E9-1625-45E0-A700-901FDF1E0139}"/>
              </a:ext>
            </a:extLst>
          </p:cNvPr>
          <p:cNvSpPr>
            <a:spLocks noGrp="1"/>
          </p:cNvSpPr>
          <p:nvPr>
            <p:ph type="dt" sz="half" idx="2"/>
          </p:nvPr>
        </p:nvSpPr>
        <p:spPr>
          <a:xfrm>
            <a:off x="1072833" y="7185750"/>
            <a:ext cx="2413873" cy="404089"/>
          </a:xfrm>
          <a:prstGeom prst="rect">
            <a:avLst/>
          </a:prstGeom>
        </p:spPr>
        <p:txBody>
          <a:bodyPr vert="horz" lIns="0" tIns="0" rIns="0" bIns="0" rtlCol="0" anchor="ctr"/>
          <a:lstStyle>
            <a:lvl1pPr algn="l">
              <a:defRPr sz="1107">
                <a:solidFill>
                  <a:schemeClr val="tx1"/>
                </a:solidFill>
              </a:defRPr>
            </a:lvl1pPr>
          </a:lstStyle>
          <a:p>
            <a:fld id="{0CB8D0E9-E49F-42CD-9267-C4E578E9BBB8}" type="datetimeFigureOut">
              <a:rPr lang="en-GB" smtClean="0"/>
              <a:pPr/>
              <a:t>16/05/2024</a:t>
            </a:fld>
            <a:endParaRPr lang="en-GB" dirty="0"/>
          </a:p>
        </p:txBody>
      </p:sp>
      <p:sp>
        <p:nvSpPr>
          <p:cNvPr id="10" name="Footer Placeholder 4">
            <a:extLst>
              <a:ext uri="{FF2B5EF4-FFF2-40B4-BE49-F238E27FC236}">
                <a16:creationId xmlns:a16="http://schemas.microsoft.com/office/drawing/2014/main" id="{92DAC5F7-68E0-45F4-B5F9-D327A2D4C8D3}"/>
              </a:ext>
            </a:extLst>
          </p:cNvPr>
          <p:cNvSpPr>
            <a:spLocks noGrp="1"/>
          </p:cNvSpPr>
          <p:nvPr>
            <p:ph type="ftr" sz="quarter" idx="3"/>
          </p:nvPr>
        </p:nvSpPr>
        <p:spPr>
          <a:xfrm>
            <a:off x="3486706" y="7185750"/>
            <a:ext cx="3754914" cy="404089"/>
          </a:xfrm>
          <a:prstGeom prst="rect">
            <a:avLst/>
          </a:prstGeom>
        </p:spPr>
        <p:txBody>
          <a:bodyPr vert="horz" lIns="0" tIns="0" rIns="0" bIns="0" rtlCol="0" anchor="ctr"/>
          <a:lstStyle>
            <a:lvl1pPr algn="ctr">
              <a:defRPr sz="1107">
                <a:solidFill>
                  <a:schemeClr val="tx1"/>
                </a:solidFill>
              </a:defRPr>
            </a:lvl1pPr>
          </a:lstStyle>
          <a:p>
            <a:endParaRPr lang="en-GB" dirty="0"/>
          </a:p>
        </p:txBody>
      </p:sp>
    </p:spTree>
    <p:extLst>
      <p:ext uri="{BB962C8B-B14F-4D97-AF65-F5344CB8AC3E}">
        <p14:creationId xmlns:p14="http://schemas.microsoft.com/office/powerpoint/2010/main" val="3203765002"/>
      </p:ext>
    </p:extLst>
  </p:cSld>
  <p:clrMap bg1="lt1" tx1="dk1" bg2="lt2" tx2="dk2" accent1="accent1" accent2="accent2" accent3="accent3" accent4="accent4" accent5="accent5" accent6="accent6" hlink="hlink" folHlink="folHlink"/>
  <p:sldLayoutIdLst>
    <p:sldLayoutId id="2147483748" r:id="rId1"/>
    <p:sldLayoutId id="2147483770" r:id="rId2"/>
    <p:sldLayoutId id="2147483771" r:id="rId3"/>
    <p:sldLayoutId id="2147483772" r:id="rId4"/>
    <p:sldLayoutId id="2147483773" r:id="rId5"/>
    <p:sldLayoutId id="2147483751" r:id="rId6"/>
    <p:sldLayoutId id="2147483753" r:id="rId7"/>
    <p:sldLayoutId id="2147483757" r:id="rId8"/>
    <p:sldLayoutId id="2147483650" r:id="rId9"/>
    <p:sldLayoutId id="2147483749" r:id="rId10"/>
    <p:sldLayoutId id="2147483750" r:id="rId11"/>
    <p:sldLayoutId id="2147483652" r:id="rId12"/>
    <p:sldLayoutId id="2147483758" r:id="rId13"/>
    <p:sldLayoutId id="2147483767" r:id="rId14"/>
    <p:sldLayoutId id="2147483657" r:id="rId15"/>
    <p:sldLayoutId id="2147483654" r:id="rId16"/>
    <p:sldLayoutId id="2147483656" r:id="rId17"/>
    <p:sldLayoutId id="2147483660" r:id="rId18"/>
    <p:sldLayoutId id="2147483667" r:id="rId19"/>
    <p:sldLayoutId id="2147483668" r:id="rId20"/>
    <p:sldLayoutId id="2147483665" r:id="rId21"/>
    <p:sldLayoutId id="2147483769" r:id="rId22"/>
    <p:sldLayoutId id="2147483766" r:id="rId23"/>
    <p:sldLayoutId id="2147483661" r:id="rId24"/>
    <p:sldLayoutId id="2147483662" r:id="rId25"/>
    <p:sldLayoutId id="2147483655" r:id="rId26"/>
    <p:sldLayoutId id="2147483651" r:id="rId27"/>
    <p:sldLayoutId id="2147483674" r:id="rId28"/>
    <p:sldLayoutId id="2147483677" r:id="rId29"/>
    <p:sldLayoutId id="2147483756" r:id="rId30"/>
    <p:sldLayoutId id="2147483765" r:id="rId31"/>
    <p:sldLayoutId id="2147483658" r:id="rId32"/>
    <p:sldLayoutId id="2147483669" r:id="rId33"/>
    <p:sldLayoutId id="2147483670" r:id="rId34"/>
    <p:sldLayoutId id="2147483755" r:id="rId35"/>
    <p:sldLayoutId id="2147483653" r:id="rId36"/>
    <p:sldLayoutId id="2147483659" r:id="rId37"/>
    <p:sldLayoutId id="2147483666" r:id="rId38"/>
    <p:sldLayoutId id="2147483675" r:id="rId39"/>
    <p:sldLayoutId id="2147483688" r:id="rId40"/>
    <p:sldLayoutId id="2147483752" r:id="rId41"/>
    <p:sldLayoutId id="2147483663" r:id="rId42"/>
    <p:sldLayoutId id="2147483672" r:id="rId43"/>
    <p:sldLayoutId id="2147483671" r:id="rId44"/>
    <p:sldLayoutId id="2147483768" r:id="rId45"/>
    <p:sldLayoutId id="2147483664" r:id="rId46"/>
    <p:sldLayoutId id="2147483673" r:id="rId47"/>
    <p:sldLayoutId id="2147483759" r:id="rId48"/>
    <p:sldLayoutId id="2147483775" r:id="rId49"/>
  </p:sldLayoutIdLst>
  <p:txStyles>
    <p:titleStyle>
      <a:lvl1pPr algn="l" defTabSz="1011966" rtl="0" eaLnBrk="1" latinLnBrk="0" hangingPunct="1">
        <a:lnSpc>
          <a:spcPct val="90000"/>
        </a:lnSpc>
        <a:spcBef>
          <a:spcPct val="0"/>
        </a:spcBef>
        <a:buNone/>
        <a:defRPr sz="4869" kern="1200">
          <a:solidFill>
            <a:schemeClr val="tx1"/>
          </a:solidFill>
          <a:latin typeface="+mj-lt"/>
          <a:ea typeface="+mj-ea"/>
          <a:cs typeface="+mj-cs"/>
        </a:defRPr>
      </a:lvl1pPr>
    </p:titleStyle>
    <p:bodyStyle>
      <a:lvl1pPr marL="0" indent="0" algn="l" defTabSz="1011966" rtl="0" eaLnBrk="1" latinLnBrk="0" hangingPunct="1">
        <a:lnSpc>
          <a:spcPct val="90000"/>
        </a:lnSpc>
        <a:spcBef>
          <a:spcPts val="1107"/>
        </a:spcBef>
        <a:buFont typeface="Open Sans" panose="020B0606030504020204" pitchFamily="34" charset="0"/>
        <a:buNone/>
        <a:defRPr sz="1771" kern="1200">
          <a:solidFill>
            <a:schemeClr val="tx1"/>
          </a:solidFill>
          <a:latin typeface="+mn-lt"/>
          <a:ea typeface="+mn-ea"/>
          <a:cs typeface="+mn-cs"/>
        </a:defRPr>
      </a:lvl1pPr>
      <a:lvl2pPr marL="200285" indent="-200285" algn="l" defTabSz="1011966" rtl="0" eaLnBrk="1" latinLnBrk="0" hangingPunct="1">
        <a:lnSpc>
          <a:spcPct val="90000"/>
        </a:lnSpc>
        <a:spcBef>
          <a:spcPts val="553"/>
        </a:spcBef>
        <a:buFont typeface="Open Sans" panose="020B0606030504020204" pitchFamily="34" charset="0"/>
        <a:buChar char="–"/>
        <a:defRPr sz="1549" kern="1200">
          <a:solidFill>
            <a:schemeClr val="tx1"/>
          </a:solidFill>
          <a:latin typeface="+mn-lt"/>
          <a:ea typeface="+mn-ea"/>
          <a:cs typeface="+mn-cs"/>
        </a:defRPr>
      </a:lvl2pPr>
      <a:lvl3pPr marL="400570" indent="-200285" algn="l" defTabSz="1011966" rtl="0" eaLnBrk="1" latinLnBrk="0" hangingPunct="1">
        <a:lnSpc>
          <a:spcPct val="90000"/>
        </a:lnSpc>
        <a:spcBef>
          <a:spcPts val="553"/>
        </a:spcBef>
        <a:buFont typeface="Arial" panose="020B0604020202020204" pitchFamily="34" charset="0"/>
        <a:buChar char="•"/>
        <a:defRPr sz="1549" kern="1200">
          <a:solidFill>
            <a:schemeClr val="tx1"/>
          </a:solidFill>
          <a:latin typeface="+mn-lt"/>
          <a:ea typeface="+mn-ea"/>
          <a:cs typeface="+mn-cs"/>
        </a:defRPr>
      </a:lvl3pPr>
      <a:lvl4pPr marL="592071" indent="-191501" algn="l" defTabSz="1011966" rtl="0" eaLnBrk="1" latinLnBrk="0" hangingPunct="1">
        <a:lnSpc>
          <a:spcPct val="90000"/>
        </a:lnSpc>
        <a:spcBef>
          <a:spcPts val="553"/>
        </a:spcBef>
        <a:buFont typeface="Wingdings" panose="05000000000000000000" pitchFamily="2" charset="2"/>
        <a:buChar char="§"/>
        <a:defRPr sz="1328" kern="1200">
          <a:solidFill>
            <a:schemeClr val="tx1"/>
          </a:solidFill>
          <a:latin typeface="+mn-lt"/>
          <a:ea typeface="+mn-ea"/>
          <a:cs typeface="+mn-cs"/>
        </a:defRPr>
      </a:lvl4pPr>
      <a:lvl5pPr marL="792356" indent="-200285" algn="l" defTabSz="1011966" rtl="0" eaLnBrk="1" latinLnBrk="0" hangingPunct="1">
        <a:lnSpc>
          <a:spcPct val="90000"/>
        </a:lnSpc>
        <a:spcBef>
          <a:spcPts val="553"/>
        </a:spcBef>
        <a:buFont typeface="Open Sans" panose="020B0606030504020204" pitchFamily="34" charset="0"/>
        <a:buChar char="–"/>
        <a:defRPr sz="1217" kern="1200">
          <a:solidFill>
            <a:schemeClr val="tx1"/>
          </a:solidFill>
          <a:latin typeface="+mn-lt"/>
          <a:ea typeface="+mn-ea"/>
          <a:cs typeface="+mn-cs"/>
        </a:defRPr>
      </a:lvl5pPr>
      <a:lvl6pPr marL="796824" indent="-199206" algn="l" defTabSz="1011966" rtl="0" eaLnBrk="1" latinLnBrk="0" hangingPunct="1">
        <a:lnSpc>
          <a:spcPct val="90000"/>
        </a:lnSpc>
        <a:spcBef>
          <a:spcPts val="553"/>
        </a:spcBef>
        <a:buFont typeface="Open Sans" panose="020B0606030504020204" pitchFamily="34" charset="0"/>
        <a:buChar char="–"/>
        <a:defRPr sz="1217" kern="1200">
          <a:solidFill>
            <a:schemeClr val="tx1"/>
          </a:solidFill>
          <a:latin typeface="+mn-lt"/>
          <a:ea typeface="+mn-ea"/>
          <a:cs typeface="+mn-cs"/>
        </a:defRPr>
      </a:lvl6pPr>
      <a:lvl7pPr marL="796824" indent="-199206" algn="l" defTabSz="1011966" rtl="0" eaLnBrk="1" latinLnBrk="0" hangingPunct="1">
        <a:lnSpc>
          <a:spcPct val="90000"/>
        </a:lnSpc>
        <a:spcBef>
          <a:spcPts val="553"/>
        </a:spcBef>
        <a:buFont typeface="Open Sans" panose="020B0606030504020204" pitchFamily="34" charset="0"/>
        <a:buChar char="–"/>
        <a:defRPr sz="1217" kern="1200">
          <a:solidFill>
            <a:schemeClr val="tx1"/>
          </a:solidFill>
          <a:latin typeface="+mn-lt"/>
          <a:ea typeface="+mn-ea"/>
          <a:cs typeface="+mn-cs"/>
        </a:defRPr>
      </a:lvl7pPr>
      <a:lvl8pPr marL="796824" indent="-199206" algn="l" defTabSz="1011966" rtl="0" eaLnBrk="1" latinLnBrk="0" hangingPunct="1">
        <a:lnSpc>
          <a:spcPct val="90000"/>
        </a:lnSpc>
        <a:spcBef>
          <a:spcPts val="553"/>
        </a:spcBef>
        <a:buFont typeface="Open Sans" panose="020B0606030504020204" pitchFamily="34" charset="0"/>
        <a:buChar char="–"/>
        <a:defRPr sz="1217" kern="1200">
          <a:solidFill>
            <a:schemeClr val="tx1"/>
          </a:solidFill>
          <a:latin typeface="+mn-lt"/>
          <a:ea typeface="+mn-ea"/>
          <a:cs typeface="+mn-cs"/>
        </a:defRPr>
      </a:lvl8pPr>
      <a:lvl9pPr marL="796824" indent="-199206" algn="l" defTabSz="1011966" rtl="0" eaLnBrk="1" latinLnBrk="0" hangingPunct="1">
        <a:lnSpc>
          <a:spcPct val="90000"/>
        </a:lnSpc>
        <a:spcBef>
          <a:spcPts val="553"/>
        </a:spcBef>
        <a:buFont typeface="Open Sans" panose="020B0606030504020204" pitchFamily="34" charset="0"/>
        <a:buChar char="–"/>
        <a:defRPr sz="1217" kern="1200">
          <a:solidFill>
            <a:schemeClr val="tx1"/>
          </a:solidFill>
          <a:latin typeface="+mn-lt"/>
          <a:ea typeface="+mn-ea"/>
          <a:cs typeface="+mn-cs"/>
        </a:defRPr>
      </a:lvl9pPr>
    </p:bodyStyle>
    <p:otherStyle>
      <a:defPPr>
        <a:defRPr lang="en-US"/>
      </a:defPPr>
      <a:lvl1pPr marL="0" algn="l" defTabSz="1011966" rtl="0" eaLnBrk="1" latinLnBrk="0" hangingPunct="1">
        <a:defRPr sz="1992" kern="1200">
          <a:solidFill>
            <a:schemeClr val="tx1"/>
          </a:solidFill>
          <a:latin typeface="+mn-lt"/>
          <a:ea typeface="+mn-ea"/>
          <a:cs typeface="+mn-cs"/>
        </a:defRPr>
      </a:lvl1pPr>
      <a:lvl2pPr marL="505983" algn="l" defTabSz="1011966" rtl="0" eaLnBrk="1" latinLnBrk="0" hangingPunct="1">
        <a:defRPr sz="1992" kern="1200">
          <a:solidFill>
            <a:schemeClr val="tx1"/>
          </a:solidFill>
          <a:latin typeface="+mn-lt"/>
          <a:ea typeface="+mn-ea"/>
          <a:cs typeface="+mn-cs"/>
        </a:defRPr>
      </a:lvl2pPr>
      <a:lvl3pPr marL="1011966" algn="l" defTabSz="1011966" rtl="0" eaLnBrk="1" latinLnBrk="0" hangingPunct="1">
        <a:defRPr sz="1992" kern="1200">
          <a:solidFill>
            <a:schemeClr val="tx1"/>
          </a:solidFill>
          <a:latin typeface="+mn-lt"/>
          <a:ea typeface="+mn-ea"/>
          <a:cs typeface="+mn-cs"/>
        </a:defRPr>
      </a:lvl3pPr>
      <a:lvl4pPr marL="1517950" algn="l" defTabSz="1011966" rtl="0" eaLnBrk="1" latinLnBrk="0" hangingPunct="1">
        <a:defRPr sz="1992" kern="1200">
          <a:solidFill>
            <a:schemeClr val="tx1"/>
          </a:solidFill>
          <a:latin typeface="+mn-lt"/>
          <a:ea typeface="+mn-ea"/>
          <a:cs typeface="+mn-cs"/>
        </a:defRPr>
      </a:lvl4pPr>
      <a:lvl5pPr marL="2023933" algn="l" defTabSz="1011966" rtl="0" eaLnBrk="1" latinLnBrk="0" hangingPunct="1">
        <a:defRPr sz="1992" kern="1200">
          <a:solidFill>
            <a:schemeClr val="tx1"/>
          </a:solidFill>
          <a:latin typeface="+mn-lt"/>
          <a:ea typeface="+mn-ea"/>
          <a:cs typeface="+mn-cs"/>
        </a:defRPr>
      </a:lvl5pPr>
      <a:lvl6pPr marL="2529916" algn="l" defTabSz="1011966" rtl="0" eaLnBrk="1" latinLnBrk="0" hangingPunct="1">
        <a:defRPr sz="1992" kern="1200">
          <a:solidFill>
            <a:schemeClr val="tx1"/>
          </a:solidFill>
          <a:latin typeface="+mn-lt"/>
          <a:ea typeface="+mn-ea"/>
          <a:cs typeface="+mn-cs"/>
        </a:defRPr>
      </a:lvl6pPr>
      <a:lvl7pPr marL="3035899" algn="l" defTabSz="1011966" rtl="0" eaLnBrk="1" latinLnBrk="0" hangingPunct="1">
        <a:defRPr sz="1992" kern="1200">
          <a:solidFill>
            <a:schemeClr val="tx1"/>
          </a:solidFill>
          <a:latin typeface="+mn-lt"/>
          <a:ea typeface="+mn-ea"/>
          <a:cs typeface="+mn-cs"/>
        </a:defRPr>
      </a:lvl7pPr>
      <a:lvl8pPr marL="3541883" algn="l" defTabSz="1011966" rtl="0" eaLnBrk="1" latinLnBrk="0" hangingPunct="1">
        <a:defRPr sz="1992" kern="1200">
          <a:solidFill>
            <a:schemeClr val="tx1"/>
          </a:solidFill>
          <a:latin typeface="+mn-lt"/>
          <a:ea typeface="+mn-ea"/>
          <a:cs typeface="+mn-cs"/>
        </a:defRPr>
      </a:lvl8pPr>
      <a:lvl9pPr marL="4047866" algn="l" defTabSz="1011966" rtl="0" eaLnBrk="1" latinLnBrk="0" hangingPunct="1">
        <a:defRPr sz="1992"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customXml" Target="../../customXml/item43.xml"/><Relationship Id="rId1" Type="http://schemas.openxmlformats.org/officeDocument/2006/relationships/customXml" Target="../../customXml/item7.xml"/><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56.xml"/><Relationship Id="rId1" Type="http://schemas.openxmlformats.org/officeDocument/2006/relationships/customXml" Target="../../customXml/item77.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49.xml"/><Relationship Id="rId7" Type="http://schemas.openxmlformats.org/officeDocument/2006/relationships/image" Target="../media/image4.png"/><Relationship Id="rId2" Type="http://schemas.openxmlformats.org/officeDocument/2006/relationships/customXml" Target="../../customXml/item70.xml"/><Relationship Id="rId1" Type="http://schemas.openxmlformats.org/officeDocument/2006/relationships/customXml" Target="../../customXml/item67.xml"/><Relationship Id="rId6" Type="http://schemas.openxmlformats.org/officeDocument/2006/relationships/hyperlink" Target="tel:+4407833435814" TargetMode="External"/><Relationship Id="rId5" Type="http://schemas.openxmlformats.org/officeDocument/2006/relationships/hyperlink" Target="mailto:Pete.harding@avisonyoung.com" TargetMode="External"/><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CEDEAA4-0898-4D35-B3E7-3364224690EC}"/>
              </a:ext>
            </a:extLst>
          </p:cNvPr>
          <p:cNvPicPr>
            <a:picLocks noChangeAspect="1"/>
          </p:cNvPicPr>
          <p:nvPr/>
        </p:nvPicPr>
        <p:blipFill>
          <a:blip r:embed="rId4"/>
          <a:stretch>
            <a:fillRect/>
          </a:stretch>
        </p:blipFill>
        <p:spPr>
          <a:xfrm>
            <a:off x="9239041" y="6691762"/>
            <a:ext cx="1072994" cy="655015"/>
          </a:xfrm>
          <a:prstGeom prst="rect">
            <a:avLst/>
          </a:prstGeom>
        </p:spPr>
      </p:pic>
      <p:sp>
        <p:nvSpPr>
          <p:cNvPr id="13" name="TextBox 12">
            <a:extLst>
              <a:ext uri="{FF2B5EF4-FFF2-40B4-BE49-F238E27FC236}">
                <a16:creationId xmlns:a16="http://schemas.microsoft.com/office/drawing/2014/main" id="{45D628EF-5843-460F-BD94-AFC277D2938A}"/>
              </a:ext>
            </a:extLst>
          </p:cNvPr>
          <p:cNvSpPr txBox="1"/>
          <p:nvPr/>
        </p:nvSpPr>
        <p:spPr>
          <a:xfrm>
            <a:off x="311455" y="150790"/>
            <a:ext cx="6031187" cy="830997"/>
          </a:xfrm>
          <a:prstGeom prst="rect">
            <a:avLst/>
          </a:prstGeom>
          <a:noFill/>
        </p:spPr>
        <p:txBody>
          <a:bodyPr wrap="square" rtlCol="0">
            <a:spAutoFit/>
          </a:bodyPr>
          <a:lstStyle/>
          <a:p>
            <a:pPr lvl="0"/>
            <a:r>
              <a:rPr lang="en-GB" sz="2400" dirty="0">
                <a:solidFill>
                  <a:srgbClr val="211E1F"/>
                </a:solidFill>
                <a:latin typeface="GeoSlab703 Md BT" panose="02060703020205020403" pitchFamily="18" charset="0"/>
              </a:rPr>
              <a:t>Clydebank</a:t>
            </a:r>
            <a:r>
              <a:rPr lang="en-GB" sz="4800" dirty="0">
                <a:solidFill>
                  <a:srgbClr val="211E1F"/>
                </a:solidFill>
                <a:latin typeface="GeoSlab703 Md BT" panose="02060703020205020403" pitchFamily="18" charset="0"/>
              </a:rPr>
              <a:t> </a:t>
            </a:r>
            <a:endParaRPr lang="en-GB" sz="4800" dirty="0"/>
          </a:p>
        </p:txBody>
      </p:sp>
      <p:sp>
        <p:nvSpPr>
          <p:cNvPr id="17" name="TextBox 16">
            <a:extLst>
              <a:ext uri="{FF2B5EF4-FFF2-40B4-BE49-F238E27FC236}">
                <a16:creationId xmlns:a16="http://schemas.microsoft.com/office/drawing/2014/main" id="{A32055D5-5F53-44DE-9361-7FFF92B21117}"/>
              </a:ext>
            </a:extLst>
          </p:cNvPr>
          <p:cNvSpPr txBox="1"/>
          <p:nvPr/>
        </p:nvSpPr>
        <p:spPr>
          <a:xfrm>
            <a:off x="4280848" y="227649"/>
            <a:ext cx="6031187" cy="584775"/>
          </a:xfrm>
          <a:prstGeom prst="rect">
            <a:avLst/>
          </a:prstGeom>
          <a:noFill/>
        </p:spPr>
        <p:txBody>
          <a:bodyPr wrap="square" rtlCol="0">
            <a:spAutoFit/>
          </a:bodyPr>
          <a:lstStyle/>
          <a:p>
            <a:pPr lvl="0" algn="r"/>
            <a:r>
              <a:rPr lang="en-GB" sz="3200" dirty="0">
                <a:solidFill>
                  <a:srgbClr val="211E1F"/>
                </a:solidFill>
                <a:latin typeface="GeoSlab703 Md BT" panose="02060703020205020403" pitchFamily="18" charset="0"/>
              </a:rPr>
              <a:t>To Let</a:t>
            </a:r>
            <a:endParaRPr lang="en-GB" sz="3200" dirty="0"/>
          </a:p>
        </p:txBody>
      </p:sp>
      <p:sp>
        <p:nvSpPr>
          <p:cNvPr id="18" name="TextBox 17">
            <a:extLst>
              <a:ext uri="{FF2B5EF4-FFF2-40B4-BE49-F238E27FC236}">
                <a16:creationId xmlns:a16="http://schemas.microsoft.com/office/drawing/2014/main" id="{357F0945-FD3F-46DF-B7B7-BBE6DD3F2404}"/>
              </a:ext>
            </a:extLst>
          </p:cNvPr>
          <p:cNvSpPr txBox="1"/>
          <p:nvPr/>
        </p:nvSpPr>
        <p:spPr>
          <a:xfrm>
            <a:off x="311455" y="927732"/>
            <a:ext cx="7935352" cy="369332"/>
          </a:xfrm>
          <a:prstGeom prst="rect">
            <a:avLst/>
          </a:prstGeom>
          <a:noFill/>
        </p:spPr>
        <p:txBody>
          <a:bodyPr wrap="square" rtlCol="0">
            <a:spAutoFit/>
          </a:bodyPr>
          <a:lstStyle/>
          <a:p>
            <a:r>
              <a:rPr lang="en-GB" dirty="0">
                <a:latin typeface="Open Sans" panose="020B0606030504020204" pitchFamily="34" charset="0"/>
                <a:ea typeface="Open Sans" panose="020B0606030504020204" pitchFamily="34" charset="0"/>
                <a:cs typeface="Open Sans" panose="020B0606030504020204" pitchFamily="34" charset="0"/>
              </a:rPr>
              <a:t>23A Britannia Way, Clydebank G81 2RZ</a:t>
            </a:r>
          </a:p>
        </p:txBody>
      </p:sp>
      <p:sp>
        <p:nvSpPr>
          <p:cNvPr id="19" name="TextBox 18">
            <a:extLst>
              <a:ext uri="{FF2B5EF4-FFF2-40B4-BE49-F238E27FC236}">
                <a16:creationId xmlns:a16="http://schemas.microsoft.com/office/drawing/2014/main" id="{6B6F03E6-4626-488F-B4E8-CA59894FB3D6}"/>
              </a:ext>
            </a:extLst>
          </p:cNvPr>
          <p:cNvSpPr txBox="1"/>
          <p:nvPr/>
        </p:nvSpPr>
        <p:spPr>
          <a:xfrm>
            <a:off x="378819" y="6649938"/>
            <a:ext cx="5690596" cy="369332"/>
          </a:xfrm>
          <a:prstGeom prst="rect">
            <a:avLst/>
          </a:prstGeom>
          <a:noFill/>
        </p:spPr>
        <p:txBody>
          <a:bodyPr wrap="square" rtlCol="0">
            <a:spAutoFit/>
          </a:bodyPr>
          <a:lstStyle/>
          <a:p>
            <a:r>
              <a:rPr lang="en-GB" b="1" dirty="0">
                <a:latin typeface="Open Sans" panose="020B0606030504020204" pitchFamily="34" charset="0"/>
                <a:ea typeface="Open Sans" panose="020B0606030504020204" pitchFamily="34" charset="0"/>
                <a:cs typeface="Open Sans" panose="020B0606030504020204" pitchFamily="34" charset="0"/>
              </a:rPr>
              <a:t>2,390 sq ft Fully Fitted Restaurant Unit – To Let</a:t>
            </a:r>
          </a:p>
        </p:txBody>
      </p:sp>
      <p:cxnSp>
        <p:nvCxnSpPr>
          <p:cNvPr id="20" name="Straight Connector 19">
            <a:extLst>
              <a:ext uri="{FF2B5EF4-FFF2-40B4-BE49-F238E27FC236}">
                <a16:creationId xmlns:a16="http://schemas.microsoft.com/office/drawing/2014/main" id="{951D6FA9-080B-49F8-AB26-088CAE2537EF}"/>
              </a:ext>
            </a:extLst>
          </p:cNvPr>
          <p:cNvCxnSpPr>
            <a:cxnSpLocks/>
          </p:cNvCxnSpPr>
          <p:nvPr/>
        </p:nvCxnSpPr>
        <p:spPr>
          <a:xfrm>
            <a:off x="416290" y="7064339"/>
            <a:ext cx="6208030" cy="0"/>
          </a:xfrm>
          <a:prstGeom prst="line">
            <a:avLst/>
          </a:prstGeom>
          <a:ln w="254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6CE94E3C-F028-41AD-ABD7-D28CC03DCBCF}"/>
              </a:ext>
            </a:extLst>
          </p:cNvPr>
          <p:cNvSpPr txBox="1"/>
          <p:nvPr/>
        </p:nvSpPr>
        <p:spPr>
          <a:xfrm>
            <a:off x="378819" y="7138446"/>
            <a:ext cx="5909495" cy="338554"/>
          </a:xfrm>
          <a:prstGeom prst="rect">
            <a:avLst/>
          </a:prstGeom>
          <a:noFill/>
        </p:spPr>
        <p:txBody>
          <a:bodyPr wrap="square" rtlCol="0">
            <a:spAutoFit/>
          </a:bodyPr>
          <a:lstStyle/>
          <a:p>
            <a:r>
              <a:rPr lang="en-GB" sz="1600" dirty="0">
                <a:solidFill>
                  <a:srgbClr val="211E1F"/>
                </a:solidFill>
                <a:latin typeface="Open Sans" panose="020B0606030504020204" pitchFamily="34" charset="0"/>
              </a:rPr>
              <a:t>In a Prime Position &amp; Ready To Occupy</a:t>
            </a:r>
          </a:p>
        </p:txBody>
      </p:sp>
      <p:pic>
        <p:nvPicPr>
          <p:cNvPr id="6" name="Picture 5">
            <a:extLst>
              <a:ext uri="{FF2B5EF4-FFF2-40B4-BE49-F238E27FC236}">
                <a16:creationId xmlns:a16="http://schemas.microsoft.com/office/drawing/2014/main" id="{C00C8F0F-ECC8-8FB2-731F-B22B379BB880}"/>
              </a:ext>
            </a:extLst>
          </p:cNvPr>
          <p:cNvPicPr>
            <a:picLocks noChangeAspect="1"/>
          </p:cNvPicPr>
          <p:nvPr/>
        </p:nvPicPr>
        <p:blipFill>
          <a:blip r:embed="rId5"/>
          <a:stretch>
            <a:fillRect/>
          </a:stretch>
        </p:blipFill>
        <p:spPr>
          <a:xfrm>
            <a:off x="414387" y="1492902"/>
            <a:ext cx="7729488" cy="4838220"/>
          </a:xfrm>
          <a:prstGeom prst="rect">
            <a:avLst/>
          </a:prstGeom>
        </p:spPr>
      </p:pic>
    </p:spTree>
    <p:custDataLst>
      <p:custData r:id="rId1"/>
      <p:custData r:id="rId2"/>
    </p:custDataLst>
    <p:extLst>
      <p:ext uri="{BB962C8B-B14F-4D97-AF65-F5344CB8AC3E}">
        <p14:creationId xmlns:p14="http://schemas.microsoft.com/office/powerpoint/2010/main" val="67408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83E722C4-E616-47F9-8EC7-9523AE62E993}"/>
              </a:ext>
            </a:extLst>
          </p:cNvPr>
          <p:cNvSpPr txBox="1"/>
          <p:nvPr/>
        </p:nvSpPr>
        <p:spPr>
          <a:xfrm>
            <a:off x="490286" y="7122033"/>
            <a:ext cx="3548467" cy="230832"/>
          </a:xfrm>
          <a:prstGeom prst="rect">
            <a:avLst/>
          </a:prstGeom>
          <a:noFill/>
        </p:spPr>
        <p:txBody>
          <a:bodyPr wrap="square" rtlCol="0">
            <a:spAutoFit/>
          </a:bodyPr>
          <a:lstStyle/>
          <a:p>
            <a:r>
              <a:rPr lang="en-GB" sz="900" b="1"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rPr>
              <a:t>Restaurant Premises</a:t>
            </a:r>
            <a:r>
              <a:rPr lang="en-GB" sz="900"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rPr>
              <a:t>| To Let</a:t>
            </a:r>
            <a:endParaRPr lang="en-GB" sz="900" dirty="0"/>
          </a:p>
        </p:txBody>
      </p:sp>
      <p:sp>
        <p:nvSpPr>
          <p:cNvPr id="10" name="TextBox 9">
            <a:extLst>
              <a:ext uri="{FF2B5EF4-FFF2-40B4-BE49-F238E27FC236}">
                <a16:creationId xmlns:a16="http://schemas.microsoft.com/office/drawing/2014/main" id="{C522D313-C006-435D-9090-9341E9382ED4}"/>
              </a:ext>
            </a:extLst>
          </p:cNvPr>
          <p:cNvSpPr txBox="1"/>
          <p:nvPr/>
        </p:nvSpPr>
        <p:spPr>
          <a:xfrm>
            <a:off x="490286" y="352389"/>
            <a:ext cx="5719128" cy="307777"/>
          </a:xfrm>
          <a:prstGeom prst="rect">
            <a:avLst/>
          </a:prstGeom>
          <a:noFill/>
        </p:spPr>
        <p:txBody>
          <a:bodyPr wrap="square" rtlCol="0">
            <a:spAutoFit/>
          </a:bodyPr>
          <a:lstStyle/>
          <a:p>
            <a:pPr lvl="0"/>
            <a:r>
              <a:rPr lang="en-GB" sz="1400" dirty="0">
                <a:solidFill>
                  <a:srgbClr val="211E1F"/>
                </a:solidFill>
                <a:latin typeface="GeoSlab703 Md BT" panose="02060703020205020403" pitchFamily="18" charset="0"/>
              </a:rPr>
              <a:t>23A Britannia Way, Clydebank G81 2RZ</a:t>
            </a:r>
          </a:p>
        </p:txBody>
      </p:sp>
      <p:sp>
        <p:nvSpPr>
          <p:cNvPr id="11" name="Text Box 2">
            <a:extLst>
              <a:ext uri="{FF2B5EF4-FFF2-40B4-BE49-F238E27FC236}">
                <a16:creationId xmlns:a16="http://schemas.microsoft.com/office/drawing/2014/main" id="{69162E70-945C-4574-8D28-C51BB93A60A3}"/>
              </a:ext>
            </a:extLst>
          </p:cNvPr>
          <p:cNvSpPr txBox="1">
            <a:spLocks noChangeArrowheads="1"/>
          </p:cNvSpPr>
          <p:nvPr/>
        </p:nvSpPr>
        <p:spPr bwMode="auto">
          <a:xfrm>
            <a:off x="490286" y="791334"/>
            <a:ext cx="5040000" cy="5786199"/>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spcAft>
                <a:spcPts val="300"/>
              </a:spcAft>
            </a:pPr>
            <a:r>
              <a:rPr lang="en-GB" sz="1300" b="1" dirty="0">
                <a:effectLst/>
                <a:ea typeface="Calibri" panose="020F0502020204030204" pitchFamily="34" charset="0"/>
                <a:cs typeface="Times New Roman" panose="02020603050405020304" pitchFamily="18" charset="0"/>
              </a:rPr>
              <a:t>Location</a:t>
            </a:r>
            <a:endParaRPr lang="en-GB" sz="1300" dirty="0">
              <a:effectLst/>
              <a:ea typeface="Calibri" panose="020F0502020204030204" pitchFamily="34" charset="0"/>
              <a:cs typeface="Times New Roman" panose="02020603050405020304" pitchFamily="18" charset="0"/>
            </a:endParaRPr>
          </a:p>
          <a:p>
            <a:pPr>
              <a:spcAft>
                <a:spcPts val="300"/>
              </a:spcAft>
            </a:pPr>
            <a:r>
              <a:rPr lang="en-GB" sz="1000" dirty="0"/>
              <a:t>Clyde Shopping Centre is a regional retail and leisure destination situated in Clydebank, West Dunbartonshire. Located approximately 15 minutes' drive-time northeast of Glasgow City Centre, Clydebank has a catchment population of approximately 645,000 people within a 30-minute drive time.</a:t>
            </a:r>
            <a:endParaRPr lang="en-GB" sz="1000" dirty="0">
              <a:solidFill>
                <a:srgbClr val="211E1F"/>
              </a:solidFill>
              <a:latin typeface="Open Sans" panose="020B0606030504020204" pitchFamily="34" charset="0"/>
            </a:endParaRPr>
          </a:p>
          <a:p>
            <a:pPr>
              <a:spcAft>
                <a:spcPts val="300"/>
              </a:spcAft>
            </a:pPr>
            <a:endParaRPr lang="en-GB" sz="1000" dirty="0">
              <a:solidFill>
                <a:srgbClr val="211E1F"/>
              </a:solidFill>
              <a:latin typeface="Open Sans" panose="020B0606030504020204" pitchFamily="34" charset="0"/>
            </a:endParaRPr>
          </a:p>
          <a:p>
            <a:pPr>
              <a:spcAft>
                <a:spcPts val="300"/>
              </a:spcAft>
            </a:pPr>
            <a:r>
              <a:rPr lang="en-GB" sz="1000" dirty="0"/>
              <a:t>Unit 23A occupies an exceptionally prominent position on Britannia Way, located at the entrance of the newly refurbished Omniplex cinema complex. </a:t>
            </a:r>
          </a:p>
          <a:p>
            <a:pPr>
              <a:spcAft>
                <a:spcPts val="300"/>
              </a:spcAft>
            </a:pPr>
            <a:endParaRPr lang="en-GB" sz="1000" dirty="0"/>
          </a:p>
          <a:p>
            <a:pPr>
              <a:spcAft>
                <a:spcPts val="300"/>
              </a:spcAft>
            </a:pPr>
            <a:r>
              <a:rPr lang="en-GB" sz="1000" dirty="0"/>
              <a:t>The location benefits from abundant car parking, excellent access provisions, town centre presence and strong year-round footfall.</a:t>
            </a:r>
          </a:p>
          <a:p>
            <a:pPr>
              <a:spcAft>
                <a:spcPts val="300"/>
              </a:spcAft>
            </a:pPr>
            <a:endParaRPr lang="en-GB" sz="1000" dirty="0"/>
          </a:p>
          <a:p>
            <a:pPr>
              <a:spcAft>
                <a:spcPts val="300"/>
              </a:spcAft>
            </a:pPr>
            <a:r>
              <a:rPr lang="en-GB" sz="1000" dirty="0"/>
              <a:t>Key neighbouring occupiers include; </a:t>
            </a:r>
            <a:r>
              <a:rPr lang="en-GB" sz="1000" b="1" dirty="0"/>
              <a:t>McDonald’s</a:t>
            </a:r>
            <a:r>
              <a:rPr lang="en-GB" sz="1000" dirty="0"/>
              <a:t>, </a:t>
            </a:r>
            <a:r>
              <a:rPr lang="en-GB" sz="1000" b="1" dirty="0"/>
              <a:t>Nando’s</a:t>
            </a:r>
            <a:r>
              <a:rPr lang="en-GB" sz="1000" dirty="0"/>
              <a:t>, </a:t>
            </a:r>
            <a:r>
              <a:rPr lang="en-GB" sz="1000" b="1" dirty="0"/>
              <a:t>Domino’s</a:t>
            </a:r>
            <a:r>
              <a:rPr lang="en-GB" sz="1000" dirty="0"/>
              <a:t> and </a:t>
            </a:r>
            <a:r>
              <a:rPr lang="en-GB" sz="1000" b="1" dirty="0"/>
              <a:t>ASDA</a:t>
            </a:r>
            <a:r>
              <a:rPr lang="en-GB" sz="1000" dirty="0"/>
              <a:t>.</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000" b="1" i="0" u="none" strike="noStrike" kern="1200" cap="none" spc="0" normalizeH="0" baseline="0" noProof="0" dirty="0">
              <a:ln>
                <a:noFill/>
              </a:ln>
              <a:solidFill>
                <a:srgbClr val="000000"/>
              </a:solidFill>
              <a:effectLst/>
              <a:uLnTx/>
              <a:uFillTx/>
              <a:latin typeface="Open Sans"/>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lang="en-GB" sz="1200" b="1" dirty="0">
                <a:solidFill>
                  <a:srgbClr val="000000"/>
                </a:solidFill>
                <a:latin typeface="Open Sans"/>
                <a:cs typeface="Times New Roman" panose="02020603050405020304" pitchFamily="18" charset="0"/>
              </a:rPr>
              <a:t>Size </a:t>
            </a:r>
          </a:p>
          <a:p>
            <a:pPr marL="0" marR="0" lvl="0" indent="0" algn="l" defTabSz="914400" rtl="0" eaLnBrk="1" fontAlgn="auto" latinLnBrk="0" hangingPunct="1">
              <a:lnSpc>
                <a:spcPct val="100000"/>
              </a:lnSpc>
              <a:spcBef>
                <a:spcPts val="0"/>
              </a:spcBef>
              <a:spcAft>
                <a:spcPts val="300"/>
              </a:spcAft>
              <a:buClrTx/>
              <a:buSzTx/>
              <a:buFontTx/>
              <a:buNone/>
              <a:tabLst/>
              <a:defRPr/>
            </a:pPr>
            <a:endParaRPr lang="en-GB" sz="1200" b="1" dirty="0">
              <a:solidFill>
                <a:srgbClr val="000000"/>
              </a:solidFill>
              <a:latin typeface="Open Sans"/>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000" b="1" i="0" u="none" strike="noStrike" kern="1200" cap="none" spc="0" normalizeH="0" baseline="0" noProof="0" dirty="0">
              <a:ln>
                <a:noFill/>
              </a:ln>
              <a:solidFill>
                <a:srgbClr val="000000"/>
              </a:solidFill>
              <a:effectLst/>
              <a:uLnTx/>
              <a:uFillTx/>
              <a:latin typeface="Open Sans"/>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lang="en-GB" sz="1000" b="1" dirty="0">
              <a:solidFill>
                <a:srgbClr val="000000"/>
              </a:solidFill>
              <a:latin typeface="Open Sans"/>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000" b="1" i="0" u="none" strike="noStrike" kern="1200" cap="none" spc="0" normalizeH="0" baseline="0" noProof="0" dirty="0">
              <a:ln>
                <a:noFill/>
              </a:ln>
              <a:solidFill>
                <a:srgbClr val="000000"/>
              </a:solidFill>
              <a:effectLst/>
              <a:uLnTx/>
              <a:uFillTx/>
              <a:latin typeface="Open Sans"/>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lang="en-GB" sz="1000" b="1" dirty="0">
              <a:solidFill>
                <a:srgbClr val="000000"/>
              </a:solidFill>
              <a:latin typeface="Open Sans"/>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1" i="0" u="none" strike="noStrike" kern="1200" cap="none" spc="0" normalizeH="0" baseline="0" noProof="0" dirty="0">
                <a:ln>
                  <a:noFill/>
                </a:ln>
                <a:solidFill>
                  <a:srgbClr val="000000"/>
                </a:solidFill>
                <a:effectLst/>
                <a:uLnTx/>
                <a:uFillTx/>
                <a:latin typeface="Open Sans"/>
                <a:ea typeface="+mn-ea"/>
                <a:cs typeface="Times New Roman" panose="02020603050405020304" pitchFamily="18" charset="0"/>
              </a:rPr>
              <a:t>Accommodation</a:t>
            </a:r>
          </a:p>
          <a:p>
            <a:pPr marL="0" marR="0" lvl="0" indent="0" algn="l" defTabSz="914400" rtl="0" eaLnBrk="1" fontAlgn="auto" latinLnBrk="0" hangingPunct="1">
              <a:lnSpc>
                <a:spcPct val="100000"/>
              </a:lnSpc>
              <a:spcBef>
                <a:spcPts val="0"/>
              </a:spcBef>
              <a:spcAft>
                <a:spcPts val="300"/>
              </a:spcAft>
              <a:buClrTx/>
              <a:buSzTx/>
              <a:buFontTx/>
              <a:buNone/>
              <a:tabLst/>
              <a:defRPr/>
            </a:pPr>
            <a:r>
              <a:rPr lang="en-GB" sz="1000" dirty="0">
                <a:solidFill>
                  <a:srgbClr val="211E1F"/>
                </a:solidFill>
                <a:latin typeface="Open Sans" panose="020B0606030504020204" pitchFamily="34" charset="0"/>
              </a:rPr>
              <a:t>The premises is arranged over ground floor with excellent frontage totalling approximately 24.95m of floor-to-ceiling height glazing, which presents an excellent opportunity for signage and marketing. The unit also benefits from consistently strong levels of passing footfall. </a:t>
            </a:r>
          </a:p>
          <a:p>
            <a:pPr marL="0" marR="0" lvl="0" indent="0" algn="l" defTabSz="914400" rtl="0" eaLnBrk="1" fontAlgn="auto" latinLnBrk="0" hangingPunct="1">
              <a:lnSpc>
                <a:spcPct val="100000"/>
              </a:lnSpc>
              <a:spcBef>
                <a:spcPts val="0"/>
              </a:spcBef>
              <a:spcAft>
                <a:spcPts val="300"/>
              </a:spcAft>
              <a:buClrTx/>
              <a:buSzTx/>
              <a:buFontTx/>
              <a:buNone/>
              <a:tabLst/>
              <a:defRPr/>
            </a:pPr>
            <a:endParaRPr lang="en-GB" sz="1000" dirty="0">
              <a:solidFill>
                <a:srgbClr val="211E1F"/>
              </a:solidFill>
              <a:latin typeface="Open Sans" panose="020B0606030504020204" pitchFamily="34"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lang="en-GB" sz="1000" dirty="0">
                <a:solidFill>
                  <a:srgbClr val="211E1F"/>
                </a:solidFill>
                <a:latin typeface="Open Sans" panose="020B0606030504020204" pitchFamily="34" charset="0"/>
              </a:rPr>
              <a:t>The unit comprises a fully fitted facility including; dining area, serving facilities, fitted kitchen, male, female, and disabled WC’s.</a:t>
            </a:r>
          </a:p>
          <a:p>
            <a:pPr marL="0" marR="0" lvl="0" indent="0" algn="l" defTabSz="914400" rtl="0" eaLnBrk="1" fontAlgn="auto" latinLnBrk="0" hangingPunct="1">
              <a:lnSpc>
                <a:spcPct val="100000"/>
              </a:lnSpc>
              <a:spcBef>
                <a:spcPts val="0"/>
              </a:spcBef>
              <a:spcAft>
                <a:spcPts val="300"/>
              </a:spcAft>
              <a:buClrTx/>
              <a:buSzTx/>
              <a:buFontTx/>
              <a:buNone/>
              <a:tabLst/>
              <a:defRPr/>
            </a:pPr>
            <a:endParaRPr lang="en-GB" sz="1000" dirty="0">
              <a:solidFill>
                <a:srgbClr val="211E1F"/>
              </a:solidFill>
              <a:latin typeface="Open Sans" panose="020B0606030504020204" pitchFamily="34"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lang="en-GB" sz="1000" dirty="0">
                <a:solidFill>
                  <a:srgbClr val="211E1F"/>
                </a:solidFill>
                <a:latin typeface="Open Sans" panose="020B0606030504020204" pitchFamily="34" charset="0"/>
              </a:rPr>
              <a:t>Access is gained immediately off Britannia Way or through the main foyer area of the Omniplex Cinema. </a:t>
            </a:r>
          </a:p>
        </p:txBody>
      </p:sp>
      <p:sp>
        <p:nvSpPr>
          <p:cNvPr id="22" name="Text Box 2">
            <a:extLst>
              <a:ext uri="{FF2B5EF4-FFF2-40B4-BE49-F238E27FC236}">
                <a16:creationId xmlns:a16="http://schemas.microsoft.com/office/drawing/2014/main" id="{52FF869E-9743-419F-9B6D-4D2941487CC4}"/>
              </a:ext>
            </a:extLst>
          </p:cNvPr>
          <p:cNvSpPr txBox="1">
            <a:spLocks noChangeArrowheads="1"/>
          </p:cNvSpPr>
          <p:nvPr/>
        </p:nvSpPr>
        <p:spPr bwMode="auto">
          <a:xfrm>
            <a:off x="5756446" y="586644"/>
            <a:ext cx="5040000" cy="6978834"/>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spcAft>
                <a:spcPts val="300"/>
              </a:spcAft>
            </a:pPr>
            <a:endParaRPr lang="en-GB" sz="1000" dirty="0">
              <a:solidFill>
                <a:srgbClr val="211E1F"/>
              </a:solidFill>
              <a:latin typeface="Open Sans" panose="020B0606030504020204" pitchFamily="34"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1" i="0" u="none" strike="noStrike" kern="1200" cap="none" spc="0" normalizeH="0" baseline="0" noProof="0" dirty="0">
                <a:ln>
                  <a:noFill/>
                </a:ln>
                <a:solidFill>
                  <a:srgbClr val="000000"/>
                </a:solidFill>
                <a:effectLst/>
                <a:uLnTx/>
                <a:uFillTx/>
                <a:latin typeface="Open Sans"/>
                <a:ea typeface="+mn-ea"/>
                <a:cs typeface="Times New Roman" panose="02020603050405020304" pitchFamily="18" charset="0"/>
              </a:rPr>
              <a:t>Service Charge &amp; Insurance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Open Sans"/>
                <a:ea typeface="+mn-ea"/>
                <a:cs typeface="Times New Roman" panose="02020603050405020304" pitchFamily="18" charset="0"/>
              </a:rPr>
              <a:t>The occupier will be liable for a proportionate share of the service charge and insurance. Full details for the 2024/25 budget are available on request. </a:t>
            </a:r>
            <a:endParaRPr kumimoji="0" lang="en-GB" sz="1000" b="0" i="0" u="none" strike="noStrike" kern="1200" cap="none" spc="0" normalizeH="0" baseline="0" noProof="0" dirty="0">
              <a:ln>
                <a:noFill/>
              </a:ln>
              <a:solidFill>
                <a:srgbClr val="211E1F"/>
              </a:solidFill>
              <a:effectLst/>
              <a:uLnTx/>
              <a:uFillTx/>
              <a:latin typeface="Open Sans" panose="020B0606030504020204" pitchFamily="34" charset="0"/>
              <a:ea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br>
              <a:rPr kumimoji="0" lang="en-GB" sz="1300" b="1" i="0" u="none" strike="noStrike" kern="1200" cap="none" spc="0" normalizeH="0" baseline="0" noProof="0" dirty="0">
                <a:ln>
                  <a:noFill/>
                </a:ln>
                <a:solidFill>
                  <a:srgbClr val="000000"/>
                </a:solidFill>
                <a:effectLst/>
                <a:uLnTx/>
                <a:uFillTx/>
                <a:latin typeface="Open Sans"/>
                <a:ea typeface="+mn-ea"/>
                <a:cs typeface="Times New Roman" panose="02020603050405020304" pitchFamily="18" charset="0"/>
              </a:rPr>
            </a:br>
            <a:r>
              <a:rPr kumimoji="0" lang="en-GB" sz="1300" b="1" i="0" u="none" strike="noStrike" kern="1200" cap="none" spc="0" normalizeH="0" baseline="0" noProof="0" dirty="0">
                <a:ln>
                  <a:noFill/>
                </a:ln>
                <a:solidFill>
                  <a:srgbClr val="000000"/>
                </a:solidFill>
                <a:effectLst/>
                <a:uLnTx/>
                <a:uFillTx/>
                <a:latin typeface="Open Sans"/>
                <a:ea typeface="+mn-ea"/>
                <a:cs typeface="Times New Roman" panose="02020603050405020304" pitchFamily="18" charset="0"/>
              </a:rPr>
              <a:t>Lease Terms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Open Sans"/>
                <a:ea typeface="+mn-ea"/>
                <a:cs typeface="Times New Roman" panose="02020603050405020304" pitchFamily="18" charset="0"/>
              </a:rPr>
              <a:t>The premises is currently available on a new FRI lease.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Open Sans"/>
                <a:ea typeface="+mn-ea"/>
                <a:cs typeface="Times New Roman" panose="02020603050405020304" pitchFamily="18" charset="0"/>
              </a:rPr>
              <a:t>For full quoting terms, contact the marketing agents. </a:t>
            </a:r>
          </a:p>
          <a:p>
            <a:pPr marL="0" marR="0" lvl="0" indent="0" algn="l" defTabSz="914400" rtl="0" eaLnBrk="1" fontAlgn="auto" latinLnBrk="0" hangingPunct="1">
              <a:lnSpc>
                <a:spcPct val="100000"/>
              </a:lnSpc>
              <a:spcBef>
                <a:spcPts val="0"/>
              </a:spcBef>
              <a:spcAft>
                <a:spcPts val="300"/>
              </a:spcAft>
              <a:buClrTx/>
              <a:buSzTx/>
              <a:buFontTx/>
              <a:buNone/>
              <a:tabLst/>
              <a:defRPr/>
            </a:pPr>
            <a:endParaRPr lang="en-GB" sz="1300" b="1" dirty="0">
              <a:solidFill>
                <a:srgbClr val="000000"/>
              </a:solidFill>
              <a:latin typeface="Open Sans"/>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1" i="0" u="none" strike="noStrike" kern="1200" cap="none" spc="0" normalizeH="0" baseline="0" noProof="0" dirty="0">
                <a:ln>
                  <a:noFill/>
                </a:ln>
                <a:solidFill>
                  <a:srgbClr val="000000"/>
                </a:solidFill>
                <a:effectLst/>
                <a:uLnTx/>
                <a:uFillTx/>
                <a:latin typeface="Open Sans"/>
                <a:ea typeface="+mn-ea"/>
                <a:cs typeface="Times New Roman" panose="02020603050405020304" pitchFamily="18" charset="0"/>
              </a:rPr>
              <a:t>Planning</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000" i="0" u="none" strike="noStrike" kern="1200" cap="none" spc="0" normalizeH="0" baseline="0" noProof="0" dirty="0">
                <a:ln>
                  <a:noFill/>
                </a:ln>
                <a:solidFill>
                  <a:srgbClr val="000000"/>
                </a:solidFill>
                <a:effectLst/>
                <a:uLnTx/>
                <a:uFillTx/>
                <a:latin typeface="Open Sans"/>
                <a:ea typeface="+mn-ea"/>
                <a:cs typeface="Times New Roman" panose="02020603050405020304" pitchFamily="18" charset="0"/>
              </a:rPr>
              <a:t>The premises falls within Class 3 of the Town &amp; Country Planning (Use Classes) (Scotland) Order 1997. </a:t>
            </a:r>
          </a:p>
          <a:p>
            <a:pPr marL="0" marR="0" lvl="0" indent="0" algn="l" defTabSz="914400" rtl="0" eaLnBrk="1" fontAlgn="auto" latinLnBrk="0" hangingPunct="1">
              <a:lnSpc>
                <a:spcPct val="100000"/>
              </a:lnSpc>
              <a:spcBef>
                <a:spcPts val="0"/>
              </a:spcBef>
              <a:spcAft>
                <a:spcPts val="300"/>
              </a:spcAft>
              <a:buClrTx/>
              <a:buSzTx/>
              <a:buFontTx/>
              <a:buNone/>
              <a:tabLst/>
              <a:defRPr/>
            </a:pPr>
            <a:endParaRPr lang="en-GB" sz="1000" dirty="0">
              <a:solidFill>
                <a:srgbClr val="000000"/>
              </a:solidFill>
              <a:latin typeface="Open Sans"/>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000" i="0" u="none" strike="noStrike" kern="1200" cap="none" spc="0" normalizeH="0" baseline="0" noProof="0" dirty="0">
                <a:ln>
                  <a:noFill/>
                </a:ln>
                <a:solidFill>
                  <a:srgbClr val="000000"/>
                </a:solidFill>
                <a:effectLst/>
                <a:uLnTx/>
                <a:uFillTx/>
                <a:latin typeface="Open Sans"/>
                <a:ea typeface="+mn-ea"/>
                <a:cs typeface="Times New Roman" panose="02020603050405020304" pitchFamily="18" charset="0"/>
              </a:rPr>
              <a:t>Interested parties should carry out their own due diligence in this regard. </a:t>
            </a:r>
          </a:p>
          <a:p>
            <a:pPr marL="0" marR="0" lvl="0" indent="0" algn="l" defTabSz="914400" rtl="0" eaLnBrk="1" fontAlgn="auto" latinLnBrk="0" hangingPunct="1">
              <a:lnSpc>
                <a:spcPct val="100000"/>
              </a:lnSpc>
              <a:spcBef>
                <a:spcPts val="0"/>
              </a:spcBef>
              <a:spcAft>
                <a:spcPts val="300"/>
              </a:spcAft>
              <a:buClrTx/>
              <a:buSzTx/>
              <a:buFontTx/>
              <a:buNone/>
              <a:tabLst/>
              <a:defRPr/>
            </a:pPr>
            <a:endParaRPr lang="en-GB" sz="1000" b="1" dirty="0">
              <a:solidFill>
                <a:srgbClr val="000000"/>
              </a:solidFill>
              <a:latin typeface="Open Sans"/>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1" i="0" u="none" strike="noStrike" kern="1200" cap="none" spc="0" normalizeH="0" baseline="0" noProof="0" dirty="0">
                <a:ln>
                  <a:noFill/>
                </a:ln>
                <a:solidFill>
                  <a:srgbClr val="000000"/>
                </a:solidFill>
                <a:effectLst/>
                <a:uLnTx/>
                <a:uFillTx/>
                <a:latin typeface="Open Sans"/>
                <a:ea typeface="+mn-ea"/>
                <a:cs typeface="Times New Roman" panose="02020603050405020304" pitchFamily="18" charset="0"/>
              </a:rPr>
              <a:t>Business Rates</a:t>
            </a:r>
          </a:p>
          <a:p>
            <a:pPr marL="0" marR="0" lvl="0" indent="0" algn="l" defTabSz="914400" rtl="0" eaLnBrk="1" fontAlgn="auto" latinLnBrk="0" hangingPunct="1">
              <a:lnSpc>
                <a:spcPct val="100000"/>
              </a:lnSpc>
              <a:spcBef>
                <a:spcPts val="0"/>
              </a:spcBef>
              <a:spcAft>
                <a:spcPts val="300"/>
              </a:spcAft>
              <a:buClrTx/>
              <a:buSzTx/>
              <a:buFontTx/>
              <a:buNone/>
              <a:tabLst/>
              <a:defRPr/>
            </a:pPr>
            <a:r>
              <a:rPr lang="en-GB" sz="1000" dirty="0">
                <a:solidFill>
                  <a:srgbClr val="211E1F"/>
                </a:solidFill>
                <a:latin typeface="Open Sans" panose="020B0606030504020204" pitchFamily="34" charset="0"/>
              </a:rPr>
              <a:t>We understand that the property is assessed as follows:</a:t>
            </a:r>
          </a:p>
          <a:p>
            <a:pPr marL="0" marR="0" lvl="0" indent="0" algn="l" defTabSz="914400" rtl="0" eaLnBrk="1" fontAlgn="auto" latinLnBrk="0" hangingPunct="1">
              <a:lnSpc>
                <a:spcPct val="100000"/>
              </a:lnSpc>
              <a:spcBef>
                <a:spcPts val="0"/>
              </a:spcBef>
              <a:spcAft>
                <a:spcPts val="300"/>
              </a:spcAft>
              <a:buClrTx/>
              <a:buSzTx/>
              <a:buFontTx/>
              <a:buNone/>
              <a:tabLst/>
              <a:defRPr/>
            </a:pPr>
            <a:endParaRPr lang="en-GB" sz="1000" dirty="0">
              <a:solidFill>
                <a:srgbClr val="211E1F"/>
              </a:solidFill>
              <a:latin typeface="Open Sans" panose="020B0606030504020204" pitchFamily="34"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lang="en-GB" sz="1000" dirty="0">
              <a:solidFill>
                <a:srgbClr val="211E1F"/>
              </a:solidFill>
              <a:latin typeface="Open Sans" panose="020B0606030504020204" pitchFamily="34"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lang="en-GB" sz="1000" dirty="0">
              <a:solidFill>
                <a:srgbClr val="211E1F"/>
              </a:solidFill>
              <a:latin typeface="Open Sans" panose="020B0606030504020204" pitchFamily="34"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lang="en-GB" sz="1000" dirty="0">
              <a:solidFill>
                <a:srgbClr val="211E1F"/>
              </a:solidFill>
              <a:latin typeface="Open Sans" panose="020B0606030504020204" pitchFamily="34"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lang="en-GB" sz="1000" b="1" dirty="0">
              <a:solidFill>
                <a:srgbClr val="211E1F"/>
              </a:solidFill>
              <a:latin typeface="Open Sans" panose="020B0606030504020204" pitchFamily="34"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lang="en-GB" sz="1000" b="1" dirty="0">
                <a:solidFill>
                  <a:srgbClr val="211E1F"/>
                </a:solidFill>
                <a:latin typeface="Open Sans" panose="020B0606030504020204" pitchFamily="34" charset="0"/>
              </a:rPr>
              <a:t>Interested parties should carry out their own investigations. </a:t>
            </a:r>
          </a:p>
          <a:p>
            <a:pPr marL="0" marR="0" lvl="0" indent="0" algn="l" defTabSz="914400" rtl="0" eaLnBrk="1" fontAlgn="auto" latinLnBrk="0" hangingPunct="1">
              <a:lnSpc>
                <a:spcPct val="100000"/>
              </a:lnSpc>
              <a:spcBef>
                <a:spcPts val="0"/>
              </a:spcBef>
              <a:spcAft>
                <a:spcPts val="300"/>
              </a:spcAft>
              <a:buClrTx/>
              <a:buSzTx/>
              <a:buFontTx/>
              <a:buNone/>
              <a:tabLst/>
              <a:defRPr/>
            </a:pPr>
            <a:br>
              <a:rPr lang="en-GB" sz="1000" dirty="0">
                <a:solidFill>
                  <a:srgbClr val="211E1F"/>
                </a:solidFill>
                <a:latin typeface="Open Sans" panose="020B0606030504020204" pitchFamily="34" charset="0"/>
              </a:rPr>
            </a:br>
            <a:r>
              <a:rPr kumimoji="0" lang="en-GB" sz="1300" b="1" i="0" u="none" strike="noStrike" kern="1200" cap="none" spc="0" normalizeH="0" baseline="0" noProof="0" dirty="0">
                <a:ln>
                  <a:noFill/>
                </a:ln>
                <a:solidFill>
                  <a:srgbClr val="000000"/>
                </a:solidFill>
                <a:effectLst/>
                <a:uLnTx/>
                <a:uFillTx/>
                <a:latin typeface="Open Sans"/>
                <a:ea typeface="+mn-ea"/>
                <a:cs typeface="Times New Roman" panose="02020603050405020304" pitchFamily="18" charset="0"/>
              </a:rPr>
              <a:t>EPC</a:t>
            </a:r>
          </a:p>
          <a:p>
            <a:pPr marL="0" marR="0" lvl="0" indent="0" algn="l" defTabSz="914400" rtl="0" eaLnBrk="1" fontAlgn="auto" latinLnBrk="0" hangingPunct="1">
              <a:lnSpc>
                <a:spcPct val="100000"/>
              </a:lnSpc>
              <a:spcBef>
                <a:spcPts val="0"/>
              </a:spcBef>
              <a:spcAft>
                <a:spcPts val="300"/>
              </a:spcAft>
              <a:buClrTx/>
              <a:buSzTx/>
              <a:buFontTx/>
              <a:buNone/>
              <a:tabLst/>
              <a:defRPr/>
            </a:pPr>
            <a:r>
              <a:rPr lang="en-GB" sz="1000" dirty="0">
                <a:solidFill>
                  <a:srgbClr val="211E1F"/>
                </a:solidFill>
                <a:latin typeface="Open Sans" panose="020B0606030504020204" pitchFamily="34" charset="0"/>
              </a:rPr>
              <a:t>An EPC is available on request.</a:t>
            </a:r>
          </a:p>
          <a:p>
            <a:pPr marL="0" marR="0" lvl="0" indent="0" algn="l" defTabSz="914400" rtl="0" eaLnBrk="1" fontAlgn="auto" latinLnBrk="0" hangingPunct="1">
              <a:lnSpc>
                <a:spcPct val="100000"/>
              </a:lnSpc>
              <a:spcBef>
                <a:spcPts val="0"/>
              </a:spcBef>
              <a:spcAft>
                <a:spcPts val="300"/>
              </a:spcAft>
              <a:buClrTx/>
              <a:buSzTx/>
              <a:buFontTx/>
              <a:buNone/>
              <a:tabLst/>
              <a:defRPr/>
            </a:pPr>
            <a:br>
              <a:rPr lang="en-GB" sz="1000" dirty="0">
                <a:solidFill>
                  <a:srgbClr val="211E1F"/>
                </a:solidFill>
                <a:latin typeface="Open Sans" panose="020B0606030504020204" pitchFamily="34" charset="0"/>
              </a:rPr>
            </a:br>
            <a:r>
              <a:rPr kumimoji="0" lang="en-GB" sz="1300" b="1" i="0" u="none" strike="noStrike" kern="1200" cap="none" spc="0" normalizeH="0" baseline="0" noProof="0" dirty="0">
                <a:ln>
                  <a:noFill/>
                </a:ln>
                <a:solidFill>
                  <a:srgbClr val="000000"/>
                </a:solidFill>
                <a:effectLst/>
                <a:uLnTx/>
                <a:uFillTx/>
                <a:latin typeface="Open Sans"/>
                <a:ea typeface="+mn-ea"/>
                <a:cs typeface="Times New Roman" panose="02020603050405020304" pitchFamily="18" charset="0"/>
              </a:rPr>
              <a:t>Legal Costs</a:t>
            </a:r>
          </a:p>
          <a:p>
            <a:pPr marL="0" marR="0" lvl="0" indent="0" algn="l" defTabSz="914400" rtl="0" eaLnBrk="1" fontAlgn="auto" latinLnBrk="0" hangingPunct="1">
              <a:lnSpc>
                <a:spcPct val="100000"/>
              </a:lnSpc>
              <a:spcBef>
                <a:spcPts val="0"/>
              </a:spcBef>
              <a:spcAft>
                <a:spcPts val="300"/>
              </a:spcAft>
              <a:buClrTx/>
              <a:buSzTx/>
              <a:buFontTx/>
              <a:buNone/>
              <a:tabLst/>
              <a:defRPr/>
            </a:pPr>
            <a:r>
              <a:rPr lang="en-GB" sz="1000" dirty="0">
                <a:solidFill>
                  <a:srgbClr val="211E1F"/>
                </a:solidFill>
                <a:latin typeface="Open Sans" panose="020B0606030504020204" pitchFamily="34" charset="0"/>
              </a:rPr>
              <a:t>Each party is to be responsible for their own legal costs incurred in the transaction.</a:t>
            </a:r>
          </a:p>
          <a:p>
            <a:pPr marL="0" marR="0" lvl="0" indent="0" algn="l" defTabSz="914400" rtl="0" eaLnBrk="1" fontAlgn="auto" latinLnBrk="0" hangingPunct="1">
              <a:lnSpc>
                <a:spcPct val="100000"/>
              </a:lnSpc>
              <a:spcBef>
                <a:spcPts val="0"/>
              </a:spcBef>
              <a:spcAft>
                <a:spcPts val="300"/>
              </a:spcAft>
              <a:buClrTx/>
              <a:buSzTx/>
              <a:buFontTx/>
              <a:buNone/>
              <a:tabLst/>
              <a:defRPr/>
            </a:pPr>
            <a:br>
              <a:rPr kumimoji="0" lang="en-GB" sz="1300" b="1" i="0" u="none" strike="noStrike" kern="1200" cap="none" spc="0" normalizeH="0" baseline="0" noProof="0" dirty="0">
                <a:ln>
                  <a:noFill/>
                </a:ln>
                <a:solidFill>
                  <a:srgbClr val="000000"/>
                </a:solidFill>
                <a:effectLst/>
                <a:uLnTx/>
                <a:uFillTx/>
                <a:latin typeface="Open Sans"/>
                <a:ea typeface="+mn-ea"/>
                <a:cs typeface="Times New Roman" panose="02020603050405020304" pitchFamily="18" charset="0"/>
              </a:rPr>
            </a:br>
            <a:r>
              <a:rPr kumimoji="0" lang="en-GB" sz="1300" b="1" i="0" u="none" strike="noStrike" kern="1200" cap="none" spc="0" normalizeH="0" baseline="0" noProof="0" dirty="0">
                <a:ln>
                  <a:noFill/>
                </a:ln>
                <a:solidFill>
                  <a:srgbClr val="000000"/>
                </a:solidFill>
                <a:effectLst/>
                <a:uLnTx/>
                <a:uFillTx/>
                <a:latin typeface="Open Sans"/>
                <a:ea typeface="+mn-ea"/>
                <a:cs typeface="Times New Roman" panose="02020603050405020304" pitchFamily="18" charset="0"/>
              </a:rPr>
              <a:t>VAT</a:t>
            </a:r>
          </a:p>
          <a:p>
            <a:pPr marL="0" marR="0" lvl="0" indent="0" algn="l" defTabSz="914400" rtl="0" eaLnBrk="1" fontAlgn="auto" latinLnBrk="0" hangingPunct="1">
              <a:lnSpc>
                <a:spcPct val="100000"/>
              </a:lnSpc>
              <a:spcBef>
                <a:spcPts val="0"/>
              </a:spcBef>
              <a:spcAft>
                <a:spcPts val="300"/>
              </a:spcAft>
              <a:buClrTx/>
              <a:buSzTx/>
              <a:buFontTx/>
              <a:buNone/>
              <a:tabLst/>
              <a:defRPr/>
            </a:pPr>
            <a:r>
              <a:rPr lang="en-GB" sz="1000" dirty="0">
                <a:solidFill>
                  <a:srgbClr val="211E1F"/>
                </a:solidFill>
                <a:latin typeface="Open Sans" panose="020B0606030504020204" pitchFamily="34" charset="0"/>
              </a:rPr>
              <a:t>VAT will be charged at the standard rate.</a:t>
            </a:r>
          </a:p>
          <a:p>
            <a:pPr marL="0" marR="0" lvl="0" indent="0" algn="l" defTabSz="914400" rtl="0" eaLnBrk="1" fontAlgn="auto" latinLnBrk="0" hangingPunct="1">
              <a:lnSpc>
                <a:spcPct val="100000"/>
              </a:lnSpc>
              <a:spcBef>
                <a:spcPts val="0"/>
              </a:spcBef>
              <a:spcAft>
                <a:spcPts val="300"/>
              </a:spcAft>
              <a:buClrTx/>
              <a:buSzTx/>
              <a:buFontTx/>
              <a:buNone/>
              <a:tabLst/>
              <a:defRPr/>
            </a:pPr>
            <a:endParaRPr lang="en-GB" sz="1000" dirty="0">
              <a:solidFill>
                <a:srgbClr val="211E1F"/>
              </a:solidFill>
              <a:latin typeface="Open Sans" panose="020B0606030504020204" pitchFamily="34" charset="0"/>
            </a:endParaRPr>
          </a:p>
        </p:txBody>
      </p:sp>
      <p:graphicFrame>
        <p:nvGraphicFramePr>
          <p:cNvPr id="26" name="Table 2">
            <a:extLst>
              <a:ext uri="{FF2B5EF4-FFF2-40B4-BE49-F238E27FC236}">
                <a16:creationId xmlns:a16="http://schemas.microsoft.com/office/drawing/2014/main" id="{E2B8AE7A-00EE-41C7-AD16-676898939615}"/>
              </a:ext>
            </a:extLst>
          </p:cNvPr>
          <p:cNvGraphicFramePr>
            <a:graphicFrameLocks noGrp="1"/>
          </p:cNvGraphicFramePr>
          <p:nvPr>
            <p:extLst>
              <p:ext uri="{D42A27DB-BD31-4B8C-83A1-F6EECF244321}">
                <p14:modId xmlns:p14="http://schemas.microsoft.com/office/powerpoint/2010/main" val="1412782391"/>
              </p:ext>
            </p:extLst>
          </p:nvPr>
        </p:nvGraphicFramePr>
        <p:xfrm>
          <a:off x="5849925" y="4138755"/>
          <a:ext cx="2269067" cy="734400"/>
        </p:xfrm>
        <a:graphic>
          <a:graphicData uri="http://schemas.openxmlformats.org/drawingml/2006/table">
            <a:tbl>
              <a:tblPr firstRow="1" bandRow="1">
                <a:tableStyleId>{16D9F66E-5EB9-4882-86FB-DCBF35E3C3E4}</a:tableStyleId>
              </a:tblPr>
              <a:tblGrid>
                <a:gridCol w="1202055">
                  <a:extLst>
                    <a:ext uri="{9D8B030D-6E8A-4147-A177-3AD203B41FA5}">
                      <a16:colId xmlns:a16="http://schemas.microsoft.com/office/drawing/2014/main" val="2864615611"/>
                    </a:ext>
                  </a:extLst>
                </a:gridCol>
                <a:gridCol w="1067012">
                  <a:extLst>
                    <a:ext uri="{9D8B030D-6E8A-4147-A177-3AD203B41FA5}">
                      <a16:colId xmlns:a16="http://schemas.microsoft.com/office/drawing/2014/main" val="3907092201"/>
                    </a:ext>
                  </a:extLst>
                </a:gridCol>
              </a:tblGrid>
              <a:tr h="244800">
                <a:tc>
                  <a:txBody>
                    <a:bodyPr/>
                    <a:lstStyle/>
                    <a:p>
                      <a:r>
                        <a:rPr lang="en-GB" sz="1000" dirty="0"/>
                        <a:t>Rateable Value:</a:t>
                      </a:r>
                    </a:p>
                  </a:txBody>
                  <a:tcPr/>
                </a:tc>
                <a:tc>
                  <a:txBody>
                    <a:bodyPr/>
                    <a:lstStyle/>
                    <a:p>
                      <a:pPr algn="r"/>
                      <a:r>
                        <a:rPr lang="en-GB" sz="1000" dirty="0"/>
                        <a:t>£25,000</a:t>
                      </a:r>
                    </a:p>
                  </a:txBody>
                  <a:tcPr/>
                </a:tc>
                <a:extLst>
                  <a:ext uri="{0D108BD9-81ED-4DB2-BD59-A6C34878D82A}">
                    <a16:rowId xmlns:a16="http://schemas.microsoft.com/office/drawing/2014/main" val="1755760267"/>
                  </a:ext>
                </a:extLst>
              </a:tr>
              <a:tr h="244800">
                <a:tc>
                  <a:txBody>
                    <a:bodyPr/>
                    <a:lstStyle/>
                    <a:p>
                      <a:r>
                        <a:rPr lang="en-GB" sz="1000" b="1" dirty="0"/>
                        <a:t>UBR:</a:t>
                      </a:r>
                    </a:p>
                  </a:txBody>
                  <a:tcPr/>
                </a:tc>
                <a:tc>
                  <a:txBody>
                    <a:bodyPr/>
                    <a:lstStyle/>
                    <a:p>
                      <a:pPr algn="r"/>
                      <a:r>
                        <a:rPr lang="en-GB" sz="1000" b="1" dirty="0"/>
                        <a:t>£0.498</a:t>
                      </a:r>
                    </a:p>
                  </a:txBody>
                  <a:tcPr/>
                </a:tc>
                <a:extLst>
                  <a:ext uri="{0D108BD9-81ED-4DB2-BD59-A6C34878D82A}">
                    <a16:rowId xmlns:a16="http://schemas.microsoft.com/office/drawing/2014/main" val="1843583452"/>
                  </a:ext>
                </a:extLst>
              </a:tr>
              <a:tr h="244800">
                <a:tc>
                  <a:txBody>
                    <a:bodyPr/>
                    <a:lstStyle/>
                    <a:p>
                      <a:r>
                        <a:rPr lang="en-GB" sz="1000" b="1" dirty="0"/>
                        <a:t>Rates Payable:</a:t>
                      </a:r>
                    </a:p>
                  </a:txBody>
                  <a:tcPr/>
                </a:tc>
                <a:tc>
                  <a:txBody>
                    <a:bodyPr/>
                    <a:lstStyle/>
                    <a:p>
                      <a:pPr algn="r"/>
                      <a:r>
                        <a:rPr lang="en-GB" sz="1000" b="1" dirty="0"/>
                        <a:t>£12,450</a:t>
                      </a:r>
                    </a:p>
                  </a:txBody>
                  <a:tcPr/>
                </a:tc>
                <a:extLst>
                  <a:ext uri="{0D108BD9-81ED-4DB2-BD59-A6C34878D82A}">
                    <a16:rowId xmlns:a16="http://schemas.microsoft.com/office/drawing/2014/main" val="2232007200"/>
                  </a:ext>
                </a:extLst>
              </a:tr>
            </a:tbl>
          </a:graphicData>
        </a:graphic>
      </p:graphicFrame>
      <p:graphicFrame>
        <p:nvGraphicFramePr>
          <p:cNvPr id="7" name="Table 7">
            <a:extLst>
              <a:ext uri="{FF2B5EF4-FFF2-40B4-BE49-F238E27FC236}">
                <a16:creationId xmlns:a16="http://schemas.microsoft.com/office/drawing/2014/main" id="{3B8055D5-71BB-C93D-8090-0BCB180D5B3D}"/>
              </a:ext>
            </a:extLst>
          </p:cNvPr>
          <p:cNvGraphicFramePr>
            <a:graphicFrameLocks noGrp="1"/>
          </p:cNvGraphicFramePr>
          <p:nvPr>
            <p:extLst>
              <p:ext uri="{D42A27DB-BD31-4B8C-83A1-F6EECF244321}">
                <p14:modId xmlns:p14="http://schemas.microsoft.com/office/powerpoint/2010/main" val="2860351500"/>
              </p:ext>
            </p:extLst>
          </p:nvPr>
        </p:nvGraphicFramePr>
        <p:xfrm>
          <a:off x="567920" y="3634911"/>
          <a:ext cx="3641771" cy="760452"/>
        </p:xfrm>
        <a:graphic>
          <a:graphicData uri="http://schemas.openxmlformats.org/drawingml/2006/table">
            <a:tbl>
              <a:tblPr firstRow="1" bandRow="1">
                <a:tableStyleId>{16D9F66E-5EB9-4882-86FB-DCBF35E3C3E4}</a:tableStyleId>
              </a:tblPr>
              <a:tblGrid>
                <a:gridCol w="1750442">
                  <a:extLst>
                    <a:ext uri="{9D8B030D-6E8A-4147-A177-3AD203B41FA5}">
                      <a16:colId xmlns:a16="http://schemas.microsoft.com/office/drawing/2014/main" val="2497918597"/>
                    </a:ext>
                  </a:extLst>
                </a:gridCol>
                <a:gridCol w="1891329">
                  <a:extLst>
                    <a:ext uri="{9D8B030D-6E8A-4147-A177-3AD203B41FA5}">
                      <a16:colId xmlns:a16="http://schemas.microsoft.com/office/drawing/2014/main" val="2898506239"/>
                    </a:ext>
                  </a:extLst>
                </a:gridCol>
              </a:tblGrid>
              <a:tr h="229309">
                <a:tc>
                  <a:txBody>
                    <a:bodyPr/>
                    <a:lstStyle/>
                    <a:p>
                      <a:r>
                        <a:rPr lang="en-GB" sz="1000" b="1" dirty="0">
                          <a:solidFill>
                            <a:schemeClr val="tx1"/>
                          </a:solidFill>
                        </a:rPr>
                        <a:t>Dining/Front of House </a:t>
                      </a:r>
                    </a:p>
                  </a:txBody>
                  <a:tcPr/>
                </a:tc>
                <a:tc>
                  <a:txBody>
                    <a:bodyPr/>
                    <a:lstStyle/>
                    <a:p>
                      <a:pPr algn="r"/>
                      <a:r>
                        <a:rPr lang="en-GB" sz="1000" b="1" dirty="0">
                          <a:solidFill>
                            <a:schemeClr val="tx1"/>
                          </a:solidFill>
                        </a:rPr>
                        <a:t>1736 </a:t>
                      </a:r>
                      <a:r>
                        <a:rPr lang="en-GB" sz="1000" b="1" dirty="0" err="1">
                          <a:solidFill>
                            <a:schemeClr val="tx1"/>
                          </a:solidFill>
                        </a:rPr>
                        <a:t>sq</a:t>
                      </a:r>
                      <a:r>
                        <a:rPr lang="en-GB" sz="1000" b="1" dirty="0">
                          <a:solidFill>
                            <a:schemeClr val="tx1"/>
                          </a:solidFill>
                        </a:rPr>
                        <a:t> ft (161.3 sqm)</a:t>
                      </a:r>
                    </a:p>
                  </a:txBody>
                  <a:tcPr/>
                </a:tc>
                <a:extLst>
                  <a:ext uri="{0D108BD9-81ED-4DB2-BD59-A6C34878D82A}">
                    <a16:rowId xmlns:a16="http://schemas.microsoft.com/office/drawing/2014/main" val="4111331639"/>
                  </a:ext>
                </a:extLst>
              </a:tr>
              <a:tr h="251757">
                <a:tc>
                  <a:txBody>
                    <a:bodyPr/>
                    <a:lstStyle/>
                    <a:p>
                      <a:r>
                        <a:rPr lang="en-GB" sz="1000" b="1" dirty="0"/>
                        <a:t>Kitchen/Back of House</a:t>
                      </a:r>
                    </a:p>
                  </a:txBody>
                  <a:tcPr/>
                </a:tc>
                <a:tc>
                  <a:txBody>
                    <a:bodyPr/>
                    <a:lstStyle/>
                    <a:p>
                      <a:pPr algn="r"/>
                      <a:r>
                        <a:rPr lang="en-GB" sz="1000" b="1" dirty="0"/>
                        <a:t>897 </a:t>
                      </a:r>
                      <a:r>
                        <a:rPr lang="en-GB" sz="1000" b="1" dirty="0" err="1"/>
                        <a:t>sq</a:t>
                      </a:r>
                      <a:r>
                        <a:rPr lang="en-GB" sz="1000" b="1" dirty="0"/>
                        <a:t> ft (83.33 sqm)</a:t>
                      </a:r>
                    </a:p>
                  </a:txBody>
                  <a:tcPr/>
                </a:tc>
                <a:extLst>
                  <a:ext uri="{0D108BD9-81ED-4DB2-BD59-A6C34878D82A}">
                    <a16:rowId xmlns:a16="http://schemas.microsoft.com/office/drawing/2014/main" val="2105712727"/>
                  </a:ext>
                </a:extLst>
              </a:tr>
              <a:tr h="264855">
                <a:tc>
                  <a:txBody>
                    <a:bodyPr/>
                    <a:lstStyle/>
                    <a:p>
                      <a:r>
                        <a:rPr lang="en-GB" sz="1000" b="1" dirty="0"/>
                        <a:t>Total:</a:t>
                      </a:r>
                    </a:p>
                  </a:txBody>
                  <a:tcPr/>
                </a:tc>
                <a:tc>
                  <a:txBody>
                    <a:bodyPr/>
                    <a:lstStyle/>
                    <a:p>
                      <a:pPr algn="r"/>
                      <a:r>
                        <a:rPr lang="en-GB" sz="1000" b="1" dirty="0"/>
                        <a:t>2390.80 </a:t>
                      </a:r>
                      <a:r>
                        <a:rPr lang="en-GB" sz="1000" b="1" dirty="0" err="1"/>
                        <a:t>sq</a:t>
                      </a:r>
                      <a:r>
                        <a:rPr lang="en-GB" sz="1000" b="1" dirty="0"/>
                        <a:t> ft (222.11 sqm)</a:t>
                      </a:r>
                    </a:p>
                  </a:txBody>
                  <a:tcPr/>
                </a:tc>
                <a:extLst>
                  <a:ext uri="{0D108BD9-81ED-4DB2-BD59-A6C34878D82A}">
                    <a16:rowId xmlns:a16="http://schemas.microsoft.com/office/drawing/2014/main" val="1054791905"/>
                  </a:ext>
                </a:extLst>
              </a:tr>
            </a:tbl>
          </a:graphicData>
        </a:graphic>
      </p:graphicFrame>
    </p:spTree>
    <p:custDataLst>
      <p:custData r:id="rId1"/>
      <p:custData r:id="rId2"/>
    </p:custDataLst>
    <p:extLst>
      <p:ext uri="{BB962C8B-B14F-4D97-AF65-F5344CB8AC3E}">
        <p14:creationId xmlns:p14="http://schemas.microsoft.com/office/powerpoint/2010/main" val="2270301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2">
            <a:extLst>
              <a:ext uri="{FF2B5EF4-FFF2-40B4-BE49-F238E27FC236}">
                <a16:creationId xmlns:a16="http://schemas.microsoft.com/office/drawing/2014/main" id="{36C2668D-B8DF-47C0-8198-A60F0ED5FE5C}"/>
              </a:ext>
            </a:extLst>
          </p:cNvPr>
          <p:cNvSpPr/>
          <p:nvPr/>
        </p:nvSpPr>
        <p:spPr>
          <a:xfrm>
            <a:off x="761" y="0"/>
            <a:ext cx="10727564" cy="4912360"/>
          </a:xfrm>
          <a:custGeom>
            <a:avLst/>
            <a:gdLst/>
            <a:ahLst/>
            <a:cxnLst/>
            <a:rect l="l" t="t" r="r" b="b"/>
            <a:pathLst>
              <a:path w="10692765" h="5015865">
                <a:moveTo>
                  <a:pt x="10692384" y="5015483"/>
                </a:moveTo>
                <a:lnTo>
                  <a:pt x="10692384" y="0"/>
                </a:lnTo>
                <a:lnTo>
                  <a:pt x="0" y="0"/>
                </a:lnTo>
                <a:lnTo>
                  <a:pt x="0" y="5015484"/>
                </a:lnTo>
                <a:lnTo>
                  <a:pt x="10692384" y="5015483"/>
                </a:lnTo>
                <a:close/>
              </a:path>
            </a:pathLst>
          </a:custGeom>
          <a:solidFill>
            <a:srgbClr val="394357"/>
          </a:solidFill>
        </p:spPr>
        <p:txBody>
          <a:bodyPr wrap="square" lIns="0" tIns="0" rIns="0" bIns="0" rtlCol="0"/>
          <a:lstStyle/>
          <a:p>
            <a:endParaRPr dirty="0"/>
          </a:p>
        </p:txBody>
      </p:sp>
      <p:pic>
        <p:nvPicPr>
          <p:cNvPr id="11" name="Picture 10">
            <a:extLst>
              <a:ext uri="{FF2B5EF4-FFF2-40B4-BE49-F238E27FC236}">
                <a16:creationId xmlns:a16="http://schemas.microsoft.com/office/drawing/2014/main" id="{8E58CA9A-CB0A-42E4-8F60-7CEEF0ACF28D}"/>
              </a:ext>
            </a:extLst>
          </p:cNvPr>
          <p:cNvPicPr>
            <a:picLocks noChangeAspect="1"/>
          </p:cNvPicPr>
          <p:nvPr/>
        </p:nvPicPr>
        <p:blipFill>
          <a:blip r:embed="rId4"/>
          <a:stretch>
            <a:fillRect/>
          </a:stretch>
        </p:blipFill>
        <p:spPr>
          <a:xfrm>
            <a:off x="8925310" y="5250032"/>
            <a:ext cx="1293835" cy="789828"/>
          </a:xfrm>
          <a:prstGeom prst="rect">
            <a:avLst/>
          </a:prstGeom>
        </p:spPr>
      </p:pic>
      <p:sp>
        <p:nvSpPr>
          <p:cNvPr id="16" name="TextBox 15">
            <a:extLst>
              <a:ext uri="{FF2B5EF4-FFF2-40B4-BE49-F238E27FC236}">
                <a16:creationId xmlns:a16="http://schemas.microsoft.com/office/drawing/2014/main" id="{3F0FB961-5945-4823-81F8-9CECAD43F48A}"/>
              </a:ext>
            </a:extLst>
          </p:cNvPr>
          <p:cNvSpPr txBox="1"/>
          <p:nvPr/>
        </p:nvSpPr>
        <p:spPr>
          <a:xfrm>
            <a:off x="432886" y="419677"/>
            <a:ext cx="4700288" cy="830997"/>
          </a:xfrm>
          <a:prstGeom prst="rect">
            <a:avLst/>
          </a:prstGeom>
          <a:noFill/>
        </p:spPr>
        <p:txBody>
          <a:bodyPr wrap="square" rtlCol="0">
            <a:spAutoFit/>
          </a:bodyPr>
          <a:lstStyle/>
          <a:p>
            <a:r>
              <a:rPr lang="en-US" sz="2400" dirty="0">
                <a:solidFill>
                  <a:schemeClr val="bg1"/>
                </a:solidFill>
                <a:latin typeface="GeoSlab703 Md BT" panose="02060703020205020403" pitchFamily="18" charset="0"/>
              </a:rPr>
              <a:t>To find out more, please contact us</a:t>
            </a:r>
          </a:p>
        </p:txBody>
      </p:sp>
      <p:sp>
        <p:nvSpPr>
          <p:cNvPr id="18" name="TextBox 17">
            <a:extLst>
              <a:ext uri="{FF2B5EF4-FFF2-40B4-BE49-F238E27FC236}">
                <a16:creationId xmlns:a16="http://schemas.microsoft.com/office/drawing/2014/main" id="{66BBD95C-8C07-48C3-B796-6FCD182A7E2C}"/>
              </a:ext>
            </a:extLst>
          </p:cNvPr>
          <p:cNvSpPr txBox="1"/>
          <p:nvPr/>
        </p:nvSpPr>
        <p:spPr>
          <a:xfrm>
            <a:off x="8473440" y="7051097"/>
            <a:ext cx="2064514" cy="276999"/>
          </a:xfrm>
          <a:prstGeom prst="rect">
            <a:avLst/>
          </a:prstGeom>
          <a:noFill/>
        </p:spPr>
        <p:txBody>
          <a:bodyPr wrap="square" rtlCol="0">
            <a:spAutoFit/>
          </a:bodyPr>
          <a:lstStyle/>
          <a:p>
            <a:r>
              <a:rPr lang="en-US" sz="1200" dirty="0">
                <a:solidFill>
                  <a:srgbClr val="211E1F"/>
                </a:solidFill>
                <a:latin typeface="Open Sans SemiBold" panose="020B0706030804020204" pitchFamily="34" charset="0"/>
                <a:ea typeface="Open Sans SemiBold" panose="020B0706030804020204" pitchFamily="34" charset="0"/>
                <a:cs typeface="Open Sans SemiBold" panose="020B0706030804020204" pitchFamily="34" charset="0"/>
              </a:rPr>
              <a:t>avisonyoungretail.co.uk </a:t>
            </a:r>
          </a:p>
        </p:txBody>
      </p:sp>
      <p:sp>
        <p:nvSpPr>
          <p:cNvPr id="19" name="TextBox 18">
            <a:extLst>
              <a:ext uri="{FF2B5EF4-FFF2-40B4-BE49-F238E27FC236}">
                <a16:creationId xmlns:a16="http://schemas.microsoft.com/office/drawing/2014/main" id="{28C16AB2-F6AE-42C0-A223-BCB46F916B70}"/>
              </a:ext>
            </a:extLst>
          </p:cNvPr>
          <p:cNvSpPr txBox="1"/>
          <p:nvPr/>
        </p:nvSpPr>
        <p:spPr>
          <a:xfrm>
            <a:off x="432886" y="1486908"/>
            <a:ext cx="3021514" cy="600164"/>
          </a:xfrm>
          <a:prstGeom prst="rect">
            <a:avLst/>
          </a:prstGeom>
          <a:noFill/>
        </p:spPr>
        <p:txBody>
          <a:bodyPr wrap="square" rtlCol="0">
            <a:spAutoFit/>
          </a:bodyPr>
          <a:lstStyle/>
          <a:p>
            <a:pPr marL="12700">
              <a:spcBef>
                <a:spcPts val="100"/>
              </a:spcBef>
            </a:pPr>
            <a:r>
              <a:rPr lang="en-US" sz="1100" b="1" dirty="0">
                <a:solidFill>
                  <a:schemeClr val="bg1"/>
                </a:solidFill>
                <a:cs typeface="Open Sans"/>
              </a:rPr>
              <a:t>Pete Harding</a:t>
            </a:r>
            <a:endParaRPr lang="en-US" sz="1100" dirty="0">
              <a:solidFill>
                <a:schemeClr val="bg1"/>
              </a:solidFill>
              <a:cs typeface="Open Sans"/>
            </a:endParaRPr>
          </a:p>
          <a:p>
            <a:pPr marL="12700"/>
            <a:r>
              <a:rPr lang="en-US" sz="1100" spc="-5" dirty="0">
                <a:solidFill>
                  <a:schemeClr val="bg1"/>
                </a:solidFill>
                <a:cs typeface="Open Sans"/>
              </a:rPr>
              <a:t>+44 (0)7920 812 029</a:t>
            </a:r>
            <a:endParaRPr lang="en-US" sz="1100" dirty="0">
              <a:solidFill>
                <a:schemeClr val="bg1"/>
              </a:solidFill>
              <a:cs typeface="Open Sans"/>
            </a:endParaRPr>
          </a:p>
          <a:p>
            <a:pPr marL="12700"/>
            <a:r>
              <a:rPr lang="en-US" sz="1100" spc="-5" dirty="0">
                <a:solidFill>
                  <a:schemeClr val="bg1"/>
                </a:solidFill>
                <a:cs typeface="Open Sans"/>
                <a:hlinkClick r:id="rId5">
                  <a:extLst>
                    <a:ext uri="{A12FA001-AC4F-418D-AE19-62706E023703}">
                      <ahyp:hlinkClr xmlns:ahyp="http://schemas.microsoft.com/office/drawing/2018/hyperlinkcolor" val="tx"/>
                    </a:ext>
                  </a:extLst>
                </a:hlinkClick>
              </a:rPr>
              <a:t>pete.harding@avisonyoung.com </a:t>
            </a:r>
            <a:endParaRPr lang="en-US" sz="1100" dirty="0">
              <a:solidFill>
                <a:schemeClr val="bg1"/>
              </a:solidFill>
              <a:cs typeface="Open Sans"/>
            </a:endParaRPr>
          </a:p>
        </p:txBody>
      </p:sp>
      <p:sp>
        <p:nvSpPr>
          <p:cNvPr id="20" name="TextBox 10">
            <a:extLst>
              <a:ext uri="{FF2B5EF4-FFF2-40B4-BE49-F238E27FC236}">
                <a16:creationId xmlns:a16="http://schemas.microsoft.com/office/drawing/2014/main" id="{D95DFEAA-054D-471E-9F39-C1A1AF1D8EA5}"/>
              </a:ext>
            </a:extLst>
          </p:cNvPr>
          <p:cNvSpPr txBox="1"/>
          <p:nvPr/>
        </p:nvSpPr>
        <p:spPr>
          <a:xfrm>
            <a:off x="422832" y="5185733"/>
            <a:ext cx="8209104" cy="213904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GB" sz="700" dirty="0">
                <a:effectLst/>
                <a:ea typeface="Calibri" panose="020F0502020204030204" pitchFamily="34" charset="0"/>
              </a:rPr>
              <a:t>Avison Young hereby gives notice that the information provided either for itself, for any joint agents or for the vendors lessors of this property whose agent Avison Young is in this brochure is provided on the following conditions:</a:t>
            </a:r>
            <a:br>
              <a:rPr lang="en-GB" sz="700" dirty="0">
                <a:effectLst/>
                <a:ea typeface="Calibri" panose="020F0502020204030204" pitchFamily="34" charset="0"/>
              </a:rPr>
            </a:br>
            <a:endParaRPr lang="en-US" sz="700" dirty="0">
              <a:effectLst/>
              <a:ea typeface="Calibri" panose="020F0502020204030204" pitchFamily="34" charset="0"/>
            </a:endParaRPr>
          </a:p>
          <a:p>
            <a:pPr marL="228600" marR="0" indent="-228600">
              <a:spcBef>
                <a:spcPts val="0"/>
              </a:spcBef>
              <a:spcAft>
                <a:spcPts val="0"/>
              </a:spcAft>
              <a:buFont typeface="+mj-lt"/>
              <a:buAutoNum type="arabicPeriod"/>
            </a:pPr>
            <a:r>
              <a:rPr lang="en-GB" sz="700" dirty="0">
                <a:ea typeface="Calibri" panose="020F0502020204030204" pitchFamily="34" charset="0"/>
              </a:rPr>
              <a:t>The particulars are set out as a general outline only, for the guidance of intending purchasers and/or lessees and do not constitute an offer or contract, or part of an offer or contract.</a:t>
            </a:r>
            <a:endParaRPr lang="en-US" sz="700" dirty="0">
              <a:ea typeface="Calibri" panose="020F0502020204030204" pitchFamily="34" charset="0"/>
            </a:endParaRPr>
          </a:p>
          <a:p>
            <a:pPr marL="228600" marR="0" indent="-228600">
              <a:spcBef>
                <a:spcPts val="0"/>
              </a:spcBef>
              <a:spcAft>
                <a:spcPts val="0"/>
              </a:spcAft>
              <a:buFont typeface="+mj-lt"/>
              <a:buAutoNum type="arabicPeriod"/>
            </a:pPr>
            <a:r>
              <a:rPr lang="en-GB" sz="700" dirty="0">
                <a:ea typeface="Calibri" panose="020F0502020204030204" pitchFamily="34" charset="0"/>
              </a:rPr>
              <a:t>All descriptions, dimensions and references to this property’s condition and any necessary permission for use and occupation, and any other relevant details, are given in good faith and are believed to be correct. However, any intending purchasers or tenants should not rely on them as statements or representations of fact but satisfy themselves of their correctness by inspection or otherwise.</a:t>
            </a:r>
            <a:endParaRPr lang="en-US" sz="700" dirty="0">
              <a:ea typeface="Calibri" panose="020F0502020204030204" pitchFamily="34" charset="0"/>
            </a:endParaRPr>
          </a:p>
          <a:p>
            <a:pPr marL="228600" marR="0" indent="-228600">
              <a:spcBef>
                <a:spcPts val="0"/>
              </a:spcBef>
              <a:spcAft>
                <a:spcPts val="0"/>
              </a:spcAft>
              <a:buFont typeface="+mj-lt"/>
              <a:buAutoNum type="arabicPeriod"/>
            </a:pPr>
            <a:r>
              <a:rPr lang="en-GB" sz="700" dirty="0">
                <a:ea typeface="Calibri" panose="020F0502020204030204" pitchFamily="34" charset="0"/>
              </a:rPr>
              <a:t>No person in the employment of Avison Young, or any joint agents, has any authority to make or give any representation or warranty whatsoever in relation to the property or properties in this brochure.</a:t>
            </a:r>
            <a:endParaRPr lang="en-US" sz="700" dirty="0">
              <a:ea typeface="Calibri" panose="020F0502020204030204" pitchFamily="34" charset="0"/>
            </a:endParaRPr>
          </a:p>
          <a:p>
            <a:pPr marL="228600" marR="0" indent="-228600">
              <a:spcBef>
                <a:spcPts val="0"/>
              </a:spcBef>
              <a:spcAft>
                <a:spcPts val="0"/>
              </a:spcAft>
              <a:buFont typeface="+mj-lt"/>
              <a:buAutoNum type="arabicPeriod"/>
            </a:pPr>
            <a:r>
              <a:rPr lang="en-GB" sz="700" dirty="0">
                <a:ea typeface="Calibri" panose="020F0502020204030204" pitchFamily="34" charset="0"/>
              </a:rPr>
              <a:t>All prices quoted are exclusive of VAT.</a:t>
            </a:r>
            <a:endParaRPr lang="en-US" sz="700" dirty="0">
              <a:ea typeface="Calibri" panose="020F0502020204030204" pitchFamily="34" charset="0"/>
            </a:endParaRPr>
          </a:p>
          <a:p>
            <a:pPr marL="228600" marR="0" indent="-228600">
              <a:spcBef>
                <a:spcPts val="0"/>
              </a:spcBef>
              <a:spcAft>
                <a:spcPts val="0"/>
              </a:spcAft>
              <a:buFont typeface="+mj-lt"/>
              <a:buAutoNum type="arabicPeriod"/>
            </a:pPr>
            <a:r>
              <a:rPr lang="en-GB" sz="700" dirty="0">
                <a:ea typeface="Calibri" panose="020F0502020204030204" pitchFamily="34" charset="0"/>
              </a:rPr>
              <a:t>Avison Young shall have no liability whatsoever in relation to any documents contained within the brochure or any elements of the brochure which were prepared solely by third parties, and not by Avison Young.</a:t>
            </a:r>
            <a:endParaRPr lang="en-US" sz="700" dirty="0">
              <a:ea typeface="Calibri" panose="020F0502020204030204" pitchFamily="34" charset="0"/>
            </a:endParaRPr>
          </a:p>
          <a:p>
            <a:pPr marL="0" marR="0">
              <a:spcBef>
                <a:spcPts val="0"/>
              </a:spcBef>
              <a:spcAft>
                <a:spcPts val="0"/>
              </a:spcAft>
            </a:pPr>
            <a:endParaRPr lang="en-US" sz="700" dirty="0">
              <a:effectLst/>
              <a:ea typeface="Calibri" panose="020F0502020204030204" pitchFamily="34" charset="0"/>
            </a:endParaRPr>
          </a:p>
          <a:p>
            <a:pPr marL="0" marR="0">
              <a:spcBef>
                <a:spcPts val="0"/>
              </a:spcBef>
              <a:spcAft>
                <a:spcPts val="0"/>
              </a:spcAft>
            </a:pPr>
            <a:r>
              <a:rPr lang="en-GB" sz="700" dirty="0">
                <a:effectLst/>
                <a:ea typeface="Calibri" panose="020F0502020204030204" pitchFamily="34" charset="0"/>
              </a:rPr>
              <a:t>Anti-Money Laundering: To comply with our legal responsibilities for Anti-Money Laundering, it will be necessary for the successful bidder to provide information necessary to complete these checks before the deal is completed. Information required will include:</a:t>
            </a:r>
            <a:br>
              <a:rPr lang="en-GB" sz="700" dirty="0">
                <a:effectLst/>
                <a:ea typeface="Calibri" panose="020F0502020204030204" pitchFamily="34" charset="0"/>
              </a:rPr>
            </a:br>
            <a:endParaRPr lang="en-US" sz="700" dirty="0">
              <a:effectLst/>
              <a:ea typeface="Calibri" panose="020F0502020204030204" pitchFamily="34" charset="0"/>
            </a:endParaRPr>
          </a:p>
          <a:p>
            <a:pPr marL="228600" marR="0" indent="-228600">
              <a:spcBef>
                <a:spcPts val="0"/>
              </a:spcBef>
              <a:spcAft>
                <a:spcPts val="0"/>
              </a:spcAft>
              <a:buFont typeface="+mj-lt"/>
              <a:buAutoNum type="arabicPeriod"/>
            </a:pPr>
            <a:r>
              <a:rPr lang="en-GB" sz="700" dirty="0">
                <a:effectLst/>
                <a:ea typeface="Calibri" panose="020F0502020204030204" pitchFamily="34" charset="0"/>
              </a:rPr>
              <a:t>Corporate structure and ownership details.</a:t>
            </a:r>
            <a:endParaRPr lang="en-US" sz="700" dirty="0">
              <a:effectLst/>
              <a:ea typeface="Calibri" panose="020F0502020204030204" pitchFamily="34" charset="0"/>
            </a:endParaRPr>
          </a:p>
          <a:p>
            <a:pPr marL="228600" marR="0" indent="-228600">
              <a:spcBef>
                <a:spcPts val="0"/>
              </a:spcBef>
              <a:spcAft>
                <a:spcPts val="0"/>
              </a:spcAft>
              <a:buFont typeface="+mj-lt"/>
              <a:buAutoNum type="arabicPeriod"/>
            </a:pPr>
            <a:r>
              <a:rPr lang="en-GB" sz="700" dirty="0">
                <a:effectLst/>
                <a:ea typeface="Calibri" panose="020F0502020204030204" pitchFamily="34" charset="0"/>
              </a:rPr>
              <a:t>Identification and verification of ultimate beneficial owners.</a:t>
            </a:r>
            <a:endParaRPr lang="en-US" sz="700" dirty="0">
              <a:effectLst/>
              <a:ea typeface="Calibri" panose="020F0502020204030204" pitchFamily="34" charset="0"/>
            </a:endParaRPr>
          </a:p>
          <a:p>
            <a:pPr marL="228600" marR="0" indent="-228600">
              <a:spcBef>
                <a:spcPts val="0"/>
              </a:spcBef>
              <a:spcAft>
                <a:spcPts val="0"/>
              </a:spcAft>
              <a:buFont typeface="+mj-lt"/>
              <a:buAutoNum type="arabicPeriod"/>
            </a:pPr>
            <a:r>
              <a:rPr lang="en-GB" sz="700" dirty="0">
                <a:effectLst/>
                <a:ea typeface="Calibri" panose="020F0502020204030204" pitchFamily="34" charset="0"/>
              </a:rPr>
              <a:t>Satisfactory proof of the source of funds for the Buyers / funders / lessee.</a:t>
            </a:r>
            <a:endParaRPr lang="en-US" sz="700" dirty="0">
              <a:effectLst/>
              <a:ea typeface="Calibri" panose="020F0502020204030204" pitchFamily="34" charset="0"/>
            </a:endParaRPr>
          </a:p>
        </p:txBody>
      </p:sp>
      <p:sp>
        <p:nvSpPr>
          <p:cNvPr id="21" name="TextBox 20">
            <a:extLst>
              <a:ext uri="{FF2B5EF4-FFF2-40B4-BE49-F238E27FC236}">
                <a16:creationId xmlns:a16="http://schemas.microsoft.com/office/drawing/2014/main" id="{3F915AD9-AB9A-4AB3-A385-E904091A7E41}"/>
              </a:ext>
            </a:extLst>
          </p:cNvPr>
          <p:cNvSpPr txBox="1"/>
          <p:nvPr/>
        </p:nvSpPr>
        <p:spPr>
          <a:xfrm>
            <a:off x="432886" y="2435361"/>
            <a:ext cx="3708287" cy="625812"/>
          </a:xfrm>
          <a:prstGeom prst="rect">
            <a:avLst/>
          </a:prstGeom>
          <a:noFill/>
        </p:spPr>
        <p:txBody>
          <a:bodyPr wrap="square" rtlCol="0">
            <a:spAutoFit/>
          </a:bodyPr>
          <a:lstStyle/>
          <a:p>
            <a:pPr marL="12700">
              <a:spcBef>
                <a:spcPts val="100"/>
              </a:spcBef>
            </a:pPr>
            <a:r>
              <a:rPr lang="en-US" sz="1100" b="1" spc="-5" dirty="0">
                <a:solidFill>
                  <a:schemeClr val="bg1"/>
                </a:solidFill>
                <a:latin typeface="Open Sans"/>
                <a:cs typeface="Open Sans"/>
              </a:rPr>
              <a:t> </a:t>
            </a:r>
            <a:r>
              <a:rPr lang="en-US" sz="1100" b="1" spc="-5" dirty="0">
                <a:solidFill>
                  <a:schemeClr val="bg1"/>
                </a:solidFill>
                <a:cs typeface="Open Sans"/>
              </a:rPr>
              <a:t>Kara Gillespie</a:t>
            </a:r>
          </a:p>
          <a:p>
            <a:pPr marL="12700">
              <a:spcBef>
                <a:spcPts val="100"/>
              </a:spcBef>
            </a:pPr>
            <a:r>
              <a:rPr lang="en-US" sz="1100" spc="-5" dirty="0">
                <a:solidFill>
                  <a:schemeClr val="bg1"/>
                </a:solidFill>
                <a:cs typeface="Open Sans"/>
              </a:rPr>
              <a:t> </a:t>
            </a:r>
            <a:r>
              <a:rPr lang="en-GB" sz="1100" u="none" strike="noStrike" dirty="0">
                <a:solidFill>
                  <a:schemeClr val="bg1"/>
                </a:solidFill>
                <a:effectLst/>
                <a:ea typeface="Calibri" panose="020F0502020204030204" pitchFamily="34" charset="0"/>
                <a:hlinkClick r:id="rId6">
                  <a:extLst>
                    <a:ext uri="{A12FA001-AC4F-418D-AE19-62706E023703}">
                      <ahyp:hlinkClr xmlns:ahyp="http://schemas.microsoft.com/office/drawing/2018/hyperlinkcolor" val="tx"/>
                    </a:ext>
                  </a:extLst>
                </a:hlinkClick>
              </a:rPr>
              <a:t>+44 07833435814</a:t>
            </a:r>
            <a:endParaRPr lang="en-GB" sz="1100" u="none" strike="noStrike" dirty="0">
              <a:solidFill>
                <a:schemeClr val="bg1"/>
              </a:solidFill>
              <a:effectLst/>
              <a:ea typeface="Calibri" panose="020F0502020204030204" pitchFamily="34" charset="0"/>
            </a:endParaRPr>
          </a:p>
          <a:p>
            <a:pPr marL="12700">
              <a:spcBef>
                <a:spcPts val="100"/>
              </a:spcBef>
            </a:pPr>
            <a:r>
              <a:rPr lang="en-GB" sz="1100" dirty="0">
                <a:solidFill>
                  <a:schemeClr val="bg1"/>
                </a:solidFill>
                <a:effectLst/>
                <a:ea typeface="Calibri" panose="020F0502020204030204" pitchFamily="34" charset="0"/>
              </a:rPr>
              <a:t> kara.gillespie@avisonyoung.com</a:t>
            </a:r>
            <a:endParaRPr lang="en-US" sz="1100" dirty="0">
              <a:solidFill>
                <a:schemeClr val="bg1"/>
              </a:solidFill>
              <a:cs typeface="Open Sans"/>
            </a:endParaRPr>
          </a:p>
        </p:txBody>
      </p:sp>
      <p:sp>
        <p:nvSpPr>
          <p:cNvPr id="12" name="TextBox 11">
            <a:extLst>
              <a:ext uri="{FF2B5EF4-FFF2-40B4-BE49-F238E27FC236}">
                <a16:creationId xmlns:a16="http://schemas.microsoft.com/office/drawing/2014/main" id="{10E937A3-1BD8-41FE-BB4D-65CD1D783BBB}"/>
              </a:ext>
            </a:extLst>
          </p:cNvPr>
          <p:cNvSpPr txBox="1"/>
          <p:nvPr/>
        </p:nvSpPr>
        <p:spPr>
          <a:xfrm>
            <a:off x="9240317" y="4566642"/>
            <a:ext cx="1637794" cy="246221"/>
          </a:xfrm>
          <a:prstGeom prst="rect">
            <a:avLst/>
          </a:prstGeom>
          <a:noFill/>
        </p:spPr>
        <p:txBody>
          <a:bodyPr wrap="square" rtlCol="0">
            <a:spAutoFit/>
          </a:bodyPr>
          <a:lstStyle/>
          <a:p>
            <a:r>
              <a:rPr lang="en-GB" sz="1000" dirty="0">
                <a:solidFill>
                  <a:schemeClr val="bg1"/>
                </a:solidFill>
              </a:rPr>
              <a:t>May 2024</a:t>
            </a:r>
          </a:p>
        </p:txBody>
      </p:sp>
      <p:pic>
        <p:nvPicPr>
          <p:cNvPr id="2" name="Picture 1">
            <a:extLst>
              <a:ext uri="{FF2B5EF4-FFF2-40B4-BE49-F238E27FC236}">
                <a16:creationId xmlns:a16="http://schemas.microsoft.com/office/drawing/2014/main" id="{426C48E0-B173-C729-00A3-2E54C0AD2B36}"/>
              </a:ext>
            </a:extLst>
          </p:cNvPr>
          <p:cNvPicPr>
            <a:picLocks noChangeAspect="1"/>
          </p:cNvPicPr>
          <p:nvPr/>
        </p:nvPicPr>
        <p:blipFill>
          <a:blip r:embed="rId7"/>
          <a:stretch>
            <a:fillRect/>
          </a:stretch>
        </p:blipFill>
        <p:spPr>
          <a:xfrm>
            <a:off x="7336761" y="414340"/>
            <a:ext cx="3030501" cy="2272876"/>
          </a:xfrm>
          <a:prstGeom prst="rect">
            <a:avLst/>
          </a:prstGeom>
        </p:spPr>
      </p:pic>
      <p:pic>
        <p:nvPicPr>
          <p:cNvPr id="3" name="Picture 2">
            <a:extLst>
              <a:ext uri="{FF2B5EF4-FFF2-40B4-BE49-F238E27FC236}">
                <a16:creationId xmlns:a16="http://schemas.microsoft.com/office/drawing/2014/main" id="{DDB44C89-14FF-EF03-8E22-1DC1CD17F0E8}"/>
              </a:ext>
            </a:extLst>
          </p:cNvPr>
          <p:cNvPicPr>
            <a:picLocks noChangeAspect="1"/>
          </p:cNvPicPr>
          <p:nvPr/>
        </p:nvPicPr>
        <p:blipFill>
          <a:blip r:embed="rId8"/>
          <a:stretch>
            <a:fillRect/>
          </a:stretch>
        </p:blipFill>
        <p:spPr>
          <a:xfrm>
            <a:off x="4063318" y="405294"/>
            <a:ext cx="3121075" cy="2281922"/>
          </a:xfrm>
          <a:prstGeom prst="rect">
            <a:avLst/>
          </a:prstGeom>
        </p:spPr>
      </p:pic>
    </p:spTree>
    <p:custDataLst>
      <p:custData r:id="rId1"/>
      <p:custData r:id="rId2"/>
    </p:custDataLst>
    <p:extLst>
      <p:ext uri="{BB962C8B-B14F-4D97-AF65-F5344CB8AC3E}">
        <p14:creationId xmlns:p14="http://schemas.microsoft.com/office/powerpoint/2010/main" val="2666899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ASTERLEFTMARGIN" val="96"/>
  <p:tag name="MASTERTOPMARGIN" val="209.9999"/>
  <p:tag name="MASTERBOTTOMMARGIN" val="42.5207"/>
  <p:tag name="MASTERRIGHTMARGIN" val="96"/>
  <p:tag name="CUSTMASTERLEFTMARGIN" val="96"/>
  <p:tag name="CUSTMASTERTOPMARGIN" val="209.9999"/>
  <p:tag name="CUSTMASTERBOTTOMMARGIN" val="42.5207"/>
  <p:tag name="CUSTMASTERRIGHTMARGIN" val="96"/>
  <p:tag name="GUIDESAPPLIEDTO" val="2"/>
  <p:tag name="TITLETOPMARGIN" val="81.934"/>
  <p:tag name="TITLEBOTTOMMARGIN" val="195.3198"/>
  <p:tag name="MAXCOLS" val="9"/>
  <p:tag name="MAXROWS" val="6"/>
  <p:tag name="MAXGUTTERROW" val="1 cm"/>
  <p:tag name="MAXGUTTERCOL" val="2"/>
  <p:tag name="GUIDEMETRICUNIT" val="cm"/>
</p:tagLst>
</file>

<file path=ppt/tags/tag2.xml><?xml version="1.0" encoding="utf-8"?>
<p:tagLst xmlns:a="http://schemas.openxmlformats.org/drawingml/2006/main" xmlns:r="http://schemas.openxmlformats.org/officeDocument/2006/relationships" xmlns:p="http://schemas.openxmlformats.org/presentationml/2006/main">
  <p:tag name="GUIDESTITLESHAPE" val="True"/>
</p:tagLst>
</file>

<file path=ppt/tags/tag3.xml><?xml version="1.0" encoding="utf-8"?>
<p:tagLst xmlns:a="http://schemas.openxmlformats.org/drawingml/2006/main" xmlns:r="http://schemas.openxmlformats.org/officeDocument/2006/relationships" xmlns:p="http://schemas.openxmlformats.org/presentationml/2006/main">
  <p:tag name="GUIDESMEASURMENT" val="True"/>
</p:tagLst>
</file>

<file path=ppt/tags/tag4.xml><?xml version="1.0" encoding="utf-8"?>
<p:tagLst xmlns:a="http://schemas.openxmlformats.org/drawingml/2006/main" xmlns:r="http://schemas.openxmlformats.org/officeDocument/2006/relationships" xmlns:p="http://schemas.openxmlformats.org/presentationml/2006/main">
  <p:tag name="GUIDESAPPLIEDTO" val="2"/>
  <p:tag name="GUIDECOLS" val="1"/>
  <p:tag name="GUIDEROWS" val="1"/>
  <p:tag name="GUTTERCOL" val="0.6"/>
  <p:tag name="GUTTERROW" val="0.6"/>
  <p:tag name="MASTERTOPMARGIN" val="210.0472"/>
  <p:tag name="MASTERLEFTMARGIN" val="96.0945"/>
  <p:tag name="MASTERRIGHTMARGIN" val="96.0945"/>
  <p:tag name="MASTERBOTTOMMARGIN" val="42.5197"/>
</p:tagLst>
</file>

<file path=ppt/tags/tag5.xml><?xml version="1.0" encoding="utf-8"?>
<p:tagLst xmlns:a="http://schemas.openxmlformats.org/drawingml/2006/main" xmlns:r="http://schemas.openxmlformats.org/officeDocument/2006/relationships" xmlns:p="http://schemas.openxmlformats.org/presentationml/2006/main">
  <p:tag name="CUSTMASTERTOPMARGIN" val="210.0472"/>
  <p:tag name="CUSTMASTERLEFTMARGIN" val="96.0945"/>
  <p:tag name="CUSTMASTERRIGHTMARGIN" val="96.0945"/>
  <p:tag name="CUSTMASTERBOTTOMMARGIN" val="42.5197"/>
  <p:tag name="GUIDECOLS" val="1"/>
  <p:tag name="GUIDEROWS" val="1"/>
  <p:tag name="GUTTERCOL" val="0.6 cm"/>
  <p:tag name="GUTTERROW" val="0.6 cm"/>
  <p:tag name="GUIDESAPPLIEDTO" val="2"/>
</p:tagLst>
</file>

<file path=ppt/tags/tag6.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7.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8.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9.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10.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11.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12.xml><?xml version="1.0" encoding="utf-8"?>
<p:tagLst xmlns:a="http://schemas.openxmlformats.org/drawingml/2006/main" xmlns:r="http://schemas.openxmlformats.org/officeDocument/2006/relationships" xmlns:p="http://schemas.openxmlformats.org/presentationml/2006/main">
  <p:tag name="GUIDECOLS" val="2"/>
  <p:tag name="GUIDEROWS" val="1"/>
  <p:tag name="GUTTERCOL" val="0.6 cm"/>
  <p:tag name="GUTTERROW" val="0.6 cm"/>
  <p:tag name="GUIDESAPPLIEDTO" val="2"/>
</p:tagLst>
</file>

<file path=ppt/tags/tag13.xml><?xml version="1.0" encoding="utf-8"?>
<p:tagLst xmlns:a="http://schemas.openxmlformats.org/drawingml/2006/main" xmlns:r="http://schemas.openxmlformats.org/officeDocument/2006/relationships" xmlns:p="http://schemas.openxmlformats.org/presentationml/2006/main">
  <p:tag name="GUIDECOLS" val="3"/>
  <p:tag name="GUIDEROWS" val="1"/>
  <p:tag name="GUTTERCOL" val="0.6 cm"/>
  <p:tag name="GUTTERROW" val="0.6 cm"/>
  <p:tag name="GUIDESAPPLIEDTO" val="2"/>
</p:tagLst>
</file>

<file path=ppt/tags/tag14.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15.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16.xml><?xml version="1.0" encoding="utf-8"?>
<p:tagLst xmlns:a="http://schemas.openxmlformats.org/drawingml/2006/main" xmlns:r="http://schemas.openxmlformats.org/officeDocument/2006/relationships" xmlns:p="http://schemas.openxmlformats.org/presentationml/2006/main">
  <p:tag name="GUIDECOLS" val="1"/>
  <p:tag name="GUIDEROWS" val="2"/>
  <p:tag name="GUTTERCOL" val="0.6 cm"/>
  <p:tag name="GUTTERROW" val="0.6 cm"/>
  <p:tag name="GUIDESAPPLIEDTO" val="2"/>
  <p:tag name="MASTERTOPMARGIN" val="209.9999"/>
  <p:tag name="MASTERLEFTMARGIN" val="96"/>
  <p:tag name="MASTERRIGHTMARGIN" val="96"/>
  <p:tag name="MASTERBOTTOMMARGIN" val="42.5207"/>
</p:tagLst>
</file>

<file path=ppt/tags/tag17.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18.xml><?xml version="1.0" encoding="utf-8"?>
<p:tagLst xmlns:a="http://schemas.openxmlformats.org/drawingml/2006/main" xmlns:r="http://schemas.openxmlformats.org/officeDocument/2006/relationships" xmlns:p="http://schemas.openxmlformats.org/presentationml/2006/main">
  <p:tag name="MASTERLEFTMARGIN" val="96"/>
  <p:tag name="MASTERRIGHTMARGIN" val="96"/>
  <p:tag name="MASTERTOPMARGIN" val="209.9999"/>
  <p:tag name="MASTERBOTTOMMARGIN" val="42.5207"/>
  <p:tag name="GUIDECOLS" val="1"/>
  <p:tag name="GUIDEROWS" val="1"/>
  <p:tag name="GUTTERCOL" val="0.6 cm"/>
  <p:tag name="GUTTERROW" val="0.6 cm"/>
  <p:tag name="GUIDESAPPLIEDTO" val="2"/>
</p:tagLst>
</file>

<file path=ppt/tags/tag19.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20.xml><?xml version="1.0" encoding="utf-8"?>
<p:tagLst xmlns:a="http://schemas.openxmlformats.org/drawingml/2006/main" xmlns:r="http://schemas.openxmlformats.org/officeDocument/2006/relationships" xmlns:p="http://schemas.openxmlformats.org/presentationml/2006/main">
  <p:tag name="MASTERTOPMARGIN" val="210.0472"/>
  <p:tag name="MASTERLEFTMARGIN" val="66.0472"/>
  <p:tag name="MASTERRIGHTMARGIN" val="66.0472"/>
  <p:tag name="MASTERBOTTOMMARGIN" val="42.5197"/>
  <p:tag name="CUSTMASTERTOPMARGIN" val="210.0472"/>
  <p:tag name="CUSTMASTERLEFTMARGIN" val="96.0945"/>
  <p:tag name="CUSTMASTERRIGHTMARGIN" val="96.0945"/>
  <p:tag name="CUSTMASTERBOTTOMMARGIN" val="42.5197"/>
  <p:tag name="GUIDECOLS" val="3"/>
  <p:tag name="GUIDEROWS" val="1"/>
  <p:tag name="GUTTERCOL" val="0.8 cm"/>
  <p:tag name="GUTTERROW" val="0.6 cm"/>
  <p:tag name="GUIDESAPPLIEDTO" val="2"/>
</p:tagLst>
</file>

<file path=ppt/tags/tag21.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22.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23.xml><?xml version="1.0" encoding="utf-8"?>
<p:tagLst xmlns:a="http://schemas.openxmlformats.org/drawingml/2006/main" xmlns:r="http://schemas.openxmlformats.org/officeDocument/2006/relationships" xmlns:p="http://schemas.openxmlformats.org/presentationml/2006/main">
  <p:tag name="GUIDECOLS" val="2"/>
  <p:tag name="GUIDEROWS" val="1"/>
  <p:tag name="GUTTERCOL" val="0.6 cm"/>
  <p:tag name="GUTTERROW" val="0.6 cm"/>
  <p:tag name="GUIDESAPPLIEDTO" val="2"/>
</p:tagLst>
</file>

<file path=ppt/tags/tag24.xml><?xml version="1.0" encoding="utf-8"?>
<p:tagLst xmlns:a="http://schemas.openxmlformats.org/drawingml/2006/main" xmlns:r="http://schemas.openxmlformats.org/officeDocument/2006/relationships" xmlns:p="http://schemas.openxmlformats.org/presentationml/2006/main">
  <p:tag name="GUIDECOLS" val="2"/>
  <p:tag name="GUIDEROWS" val="1"/>
  <p:tag name="GUTTERCOL" val="0.6 cm"/>
  <p:tag name="GUTTERROW" val="0.6 cm"/>
  <p:tag name="GUIDESAPPLIEDTO" val="2"/>
</p:tagLst>
</file>

<file path=ppt/tags/tag25.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26.xml><?xml version="1.0" encoding="utf-8"?>
<p:tagLst xmlns:a="http://schemas.openxmlformats.org/drawingml/2006/main" xmlns:r="http://schemas.openxmlformats.org/officeDocument/2006/relationships" xmlns:p="http://schemas.openxmlformats.org/presentationml/2006/main">
  <p:tag name="MASTERTOPMARGIN" val="210.0472"/>
  <p:tag name="MASTERLEFTMARGIN" val="66.0472"/>
  <p:tag name="MASTERRIGHTMARGIN" val="66.0472"/>
  <p:tag name="MASTERBOTTOMMARGIN" val="42.5197"/>
  <p:tag name="CUSTMASTERTOPMARGIN" val="210.0472"/>
  <p:tag name="CUSTMASTERLEFTMARGIN" val="96.0945"/>
  <p:tag name="CUSTMASTERRIGHTMARGIN" val="96.0945"/>
  <p:tag name="CUSTMASTERBOTTOMMARGIN" val="42.5197"/>
  <p:tag name="GUIDECOLS" val="4"/>
  <p:tag name="GUIDEROWS" val="1"/>
  <p:tag name="GUTTERCOL" val="2 cm"/>
  <p:tag name="GUTTERROW" val="0.6 cm"/>
  <p:tag name="GUIDESAPPLIEDTO" val="2"/>
</p:tagLst>
</file>

<file path=ppt/theme/theme1.xml><?xml version="1.0" encoding="utf-8"?>
<a:theme xmlns:a="http://schemas.openxmlformats.org/drawingml/2006/main" name="Office Theme">
  <a:themeElements>
    <a:clrScheme name="_AY">
      <a:dk1>
        <a:srgbClr val="000000"/>
      </a:dk1>
      <a:lt1>
        <a:srgbClr val="FFFFFF"/>
      </a:lt1>
      <a:dk2>
        <a:srgbClr val="3A4458"/>
      </a:dk2>
      <a:lt2>
        <a:srgbClr val="C8C9C4"/>
      </a:lt2>
      <a:accent1>
        <a:srgbClr val="55489D"/>
      </a:accent1>
      <a:accent2>
        <a:srgbClr val="4DB595"/>
      </a:accent2>
      <a:accent3>
        <a:srgbClr val="EF6528"/>
      </a:accent3>
      <a:accent4>
        <a:srgbClr val="7E9CD1"/>
      </a:accent4>
      <a:accent5>
        <a:srgbClr val="A67E97"/>
      </a:accent5>
      <a:accent6>
        <a:srgbClr val="7D7370"/>
      </a:accent6>
      <a:hlink>
        <a:srgbClr val="40357E"/>
      </a:hlink>
      <a:folHlink>
        <a:srgbClr val="9992C5"/>
      </a:folHlink>
    </a:clrScheme>
    <a:fontScheme name="AY 2020">
      <a:majorFont>
        <a:latin typeface="GeoSlab703 Md BT"/>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_Widescreen.potx" id="{CF7DD10A-2A43-4257-A156-E5C445EA8730}" vid="{B7986E64-AD72-434D-B5FF-083E7176DAC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_rels/item69.xml.rels><?xml version="1.0" encoding="UTF-8" standalone="yes"?>
<Relationships xmlns="http://schemas.openxmlformats.org/package/2006/relationships"><Relationship Id="rId1" Type="http://schemas.openxmlformats.org/officeDocument/2006/relationships/customXmlProps" Target="itemProps69.xml"/></Relationships>
</file>

<file path=customXml/_rels/item70.xml.rels><?xml version="1.0" encoding="UTF-8" standalone="yes"?>
<Relationships xmlns="http://schemas.openxmlformats.org/package/2006/relationships"><Relationship Id="rId1" Type="http://schemas.openxmlformats.org/officeDocument/2006/relationships/customXmlProps" Target="itemProps70.xml"/></Relationships>
</file>

<file path=customXml/_rels/item71.xml.rels><?xml version="1.0" encoding="UTF-8" standalone="yes"?>
<Relationships xmlns="http://schemas.openxmlformats.org/package/2006/relationships"><Relationship Id="rId1" Type="http://schemas.openxmlformats.org/officeDocument/2006/relationships/customXmlProps" Target="itemProps71.xml"/></Relationships>
</file>

<file path=customXml/_rels/item72.xml.rels><?xml version="1.0" encoding="UTF-8" standalone="yes"?>
<Relationships xmlns="http://schemas.openxmlformats.org/package/2006/relationships"><Relationship Id="rId1" Type="http://schemas.openxmlformats.org/officeDocument/2006/relationships/customXmlProps" Target="itemProps72.xml"/></Relationships>
</file>

<file path=customXml/_rels/item73.xml.rels><?xml version="1.0" encoding="UTF-8" standalone="yes"?>
<Relationships xmlns="http://schemas.openxmlformats.org/package/2006/relationships"><Relationship Id="rId1" Type="http://schemas.openxmlformats.org/officeDocument/2006/relationships/customXmlProps" Target="itemProps73.xml"/></Relationships>
</file>

<file path=customXml/_rels/item74.xml.rels><?xml version="1.0" encoding="UTF-8" standalone="yes"?>
<Relationships xmlns="http://schemas.openxmlformats.org/package/2006/relationships"><Relationship Id="rId1" Type="http://schemas.openxmlformats.org/officeDocument/2006/relationships/customXmlProps" Target="itemProps74.xml"/></Relationships>
</file>

<file path=customXml/_rels/item75.xml.rels><?xml version="1.0" encoding="UTF-8" standalone="yes"?>
<Relationships xmlns="http://schemas.openxmlformats.org/package/2006/relationships"><Relationship Id="rId1" Type="http://schemas.openxmlformats.org/officeDocument/2006/relationships/customXmlProps" Target="itemProps75.xml"/></Relationships>
</file>

<file path=customXml/_rels/item76.xml.rels><?xml version="1.0" encoding="UTF-8" standalone="yes"?>
<Relationships xmlns="http://schemas.openxmlformats.org/package/2006/relationships"><Relationship Id="rId1" Type="http://schemas.openxmlformats.org/officeDocument/2006/relationships/customXmlProps" Target="itemProps76.xml"/></Relationships>
</file>

<file path=customXml/_rels/item77.xml.rels><?xml version="1.0" encoding="UTF-8" standalone="yes"?>
<Relationships xmlns="http://schemas.openxmlformats.org/package/2006/relationships"><Relationship Id="rId1" Type="http://schemas.openxmlformats.org/officeDocument/2006/relationships/customXmlProps" Target="itemProps77.xml"/></Relationships>
</file>

<file path=customXml/_rels/item78.xml.rels><?xml version="1.0" encoding="UTF-8" standalone="yes"?>
<Relationships xmlns="http://schemas.openxmlformats.org/package/2006/relationships"><Relationship Id="rId1" Type="http://schemas.openxmlformats.org/officeDocument/2006/relationships/customXmlProps" Target="itemProps78.xml"/></Relationships>
</file>

<file path=customXml/_rels/item79.xml.rels><?xml version="1.0" encoding="UTF-8" standalone="yes"?>
<Relationships xmlns="http://schemas.openxmlformats.org/package/2006/relationships"><Relationship Id="rId1" Type="http://schemas.openxmlformats.org/officeDocument/2006/relationships/customXmlProps" Target="itemProps79.xml"/></Relationships>
</file>

<file path=customXml/_rels/item80.xml.rels><?xml version="1.0" encoding="UTF-8" standalone="yes"?>
<Relationships xmlns="http://schemas.openxmlformats.org/package/2006/relationships"><Relationship Id="rId1" Type="http://schemas.openxmlformats.org/officeDocument/2006/relationships/customXmlProps" Target="itemProps80.xml"/></Relationships>
</file>

<file path=customXml/_rels/item81.xml.rels><?xml version="1.0" encoding="UTF-8" standalone="yes"?>
<Relationships xmlns="http://schemas.openxmlformats.org/package/2006/relationships"><Relationship Id="rId1" Type="http://schemas.openxmlformats.org/officeDocument/2006/relationships/customXmlProps" Target="itemProps81.xml"/></Relationships>
</file>

<file path=customXml/_rels/item82.xml.rels><?xml version="1.0" encoding="UTF-8" standalone="yes"?>
<Relationships xmlns="http://schemas.openxmlformats.org/package/2006/relationships"><Relationship Id="rId1" Type="http://schemas.openxmlformats.org/officeDocument/2006/relationships/customXmlProps" Target="itemProps82.xml"/></Relationships>
</file>

<file path=customXml/_rels/item83.xml.rels><?xml version="1.0" encoding="UTF-8" standalone="yes"?>
<Relationships xmlns="http://schemas.openxmlformats.org/package/2006/relationships"><Relationship Id="rId1" Type="http://schemas.openxmlformats.org/officeDocument/2006/relationships/customXmlProps" Target="itemProps83.xml"/></Relationships>
</file>

<file path=customXml/_rels/item84.xml.rels><?xml version="1.0" encoding="UTF-8" standalone="yes"?>
<Relationships xmlns="http://schemas.openxmlformats.org/package/2006/relationships"><Relationship Id="rId1" Type="http://schemas.openxmlformats.org/officeDocument/2006/relationships/customXmlProps" Target="itemProps84.xml"/></Relationships>
</file>

<file path=customXml/_rels/item85.xml.rels><?xml version="1.0" encoding="UTF-8" standalone="yes"?>
<Relationships xmlns="http://schemas.openxmlformats.org/package/2006/relationships"><Relationship Id="rId1" Type="http://schemas.openxmlformats.org/officeDocument/2006/relationships/customXmlProps" Target="itemProps85.xml"/></Relationships>
</file>

<file path=customXml/item1.xml><?xml version="1.0" encoding="utf-8"?>
<TemplafySlideTemplateConfiguration><![CDATA[{"slideVersion":0,"isValidatorEnabled":false,"isLocked":false,"elementsMetadata":[],"slideId":"637828634078342714","enableDocumentContentUpdater":true,"version":"1.12"}]]></TemplafySlideTemplateConfiguration>
</file>

<file path=customXml/item2.xml><?xml version="1.0" encoding="utf-8"?>
<TemplafySlideTemplateConfiguration><![CDATA[{"slideVersion":1,"isValidatorEnabled":true,"isLocked":false,"elementsMetadata":[],"slideId":"637957429423277661","enableDocumentContentUpdater":true,"version":"1.12"}]]></TemplafySlideTemplateConfiguration>
</file>

<file path=customXml/item3.xml><?xml version="1.0" encoding="utf-8"?>
<TemplafySlideTemplateConfiguration><![CDATA[{"slideVersion":0,"isValidatorEnabled":false,"isLocked":false,"elementsMetadata":[],"slideId":"637630142967439532","enableDocumentContentUpdater":true,"version":"1.14"}]]></TemplafySlideTemplateConfiguration>
</file>

<file path=customXml/item4.xml><?xml version="1.0" encoding="utf-8"?>
<TemplafySlideFormConfiguration><![CDATA[{"formFields":[],"formDataEntries":[]}]]></TemplafySlideFormConfiguration>
</file>

<file path=customXml/item5.xml><?xml version="1.0" encoding="utf-8"?>
<TemplafyTemplateConfiguration><![CDATA[{"elementsMetadata":[],"transformationConfigurations":[{"language":"{{UserProfile.DocumentLanguage.Iana}}","disableUpdates":false,"type":"proofingLanguage"}],"templateName":"","templateDescription":"","enableDocumentContentUpdater":true,"version":"1.12"}]]></TemplafyTemplateConfiguration>
</file>

<file path=customXml/item6.xml><?xml version="1.0" encoding="utf-8"?>
<TemplafySlideFormConfiguration><![CDATA[{"formFields":[],"formDataEntries":[]}]]></TemplafySlideFormConfiguration>
</file>

<file path=customXml/item7.xml><?xml version="1.0" encoding="utf-8"?>
<TemplafySlideTemplateConfiguration><![CDATA[{"slideVersion":1,"isValidatorEnabled":true,"isLocked":false,"elementsMetadata":[],"slideId":"637957432906169338","enableDocumentContentUpdater":true,"version":"1.12"}]]></TemplafySlideTemplateConfiguration>
</file>

<file path=customXml/item8.xml><?xml version="1.0" encoding="utf-8"?>
<TemplafySlideFormConfiguration><![CDATA[{"formFields":[],"formDataEntries":[]}]]></TemplafySlideFormConfiguration>
</file>

<file path=customXml/item9.xml><?xml version="1.0" encoding="utf-8"?>
<TemplafySlideFormConfiguration><![CDATA[{"formFields":[],"formDataEntries":[]}]]></TemplafySlideFormConfiguration>
</file>

<file path=customXml/item10.xml><?xml version="1.0" encoding="utf-8"?>
<TemplafySlideFormConfiguration><![CDATA[{"formFields":[],"formDataEntries":[]}]]></TemplafySlideFormConfiguration>
</file>

<file path=customXml/item11.xml><?xml version="1.0" encoding="utf-8"?>
<TemplafySlideTemplateConfiguration><![CDATA[{"slideVersion":0,"isValidatorEnabled":false,"isLocked":false,"elementsMetadata":[],"slideId":"637828634079593052","enableDocumentContentUpdater":true,"version":"1.12"}]]></TemplafySlideTemplateConfiguration>
</file>

<file path=customXml/item12.xml><?xml version="1.0" encoding="utf-8"?>
<TemplafySlideFormConfiguration><![CDATA[{"formFields":[],"formDataEntries":[]}]]></TemplafySlideFormConfiguration>
</file>

<file path=customXml/item13.xml><?xml version="1.0" encoding="utf-8"?>
<TemplafySlideTemplateConfiguration><![CDATA[{"slideVersion":0,"isValidatorEnabled":false,"isLocked":false,"elementsMetadata":[],"slideId":"637828634077405685","enableDocumentContentUpdater":true,"version":"1.12"}]]></TemplafySlideTemplateConfiguration>
</file>

<file path=customXml/item14.xml><?xml version="1.0" encoding="utf-8"?>
<TemplafySlideTemplateConfiguration><![CDATA[{"slideVersion":0,"isValidatorEnabled":false,"isLocked":false,"elementsMetadata":[],"slideId":"637828634078968057","enableDocumentContentUpdater":true,"version":"1.12"}]]></TemplafySlideTemplateConfiguration>
</file>

<file path=customXml/item15.xml><?xml version="1.0" encoding="utf-8"?>
<TemplafySlideFormConfiguration><![CDATA[{"formFields":[],"formDataEntries":[]}]]></TemplafySlideFormConfiguration>
</file>

<file path=customXml/item16.xml><?xml version="1.0" encoding="utf-8"?>
<TemplafySlideFormConfiguration><![CDATA[{"formFields":[],"formDataEntries":[]}]]></TemplafySlideFormConfiguration>
</file>

<file path=customXml/item17.xml><?xml version="1.0" encoding="utf-8"?>
<TemplafySlideTemplateConfiguration><![CDATA[{"slideVersion":0,"isValidatorEnabled":false,"isLocked":false,"elementsMetadata":[],"slideId":"637828634079437135","enableDocumentContentUpdater":true,"version":"1.12"}]]></TemplafySlideTemplateConfiguration>
</file>

<file path=customXml/item18.xml><?xml version="1.0" encoding="utf-8"?>
<TemplafySlideTemplateConfiguration><![CDATA[{"slideVersion":0,"isValidatorEnabled":false,"isLocked":false,"elementsMetadata":[],"slideId":"637828634082874406","enableDocumentContentUpdater":true,"version":"1.12"}]]></TemplafySlideTemplateConfiguration>
</file>

<file path=customXml/item19.xml><?xml version="1.0" encoding="utf-8"?>
<TemplafySlideFormConfiguration><![CDATA[{"formFields":[],"formDataEntries":[]}]]></TemplafySlideFormConfiguration>
</file>

<file path=customXml/item20.xml><?xml version="1.0" encoding="utf-8"?>
<TemplafySlideTemplateConfiguration><![CDATA[{"slideVersion":0,"isValidatorEnabled":false,"isLocked":false,"elementsMetadata":[],"slideId":"637828634077405749","enableDocumentContentUpdater":true,"version":"1.12"}]]></TemplafySlideTemplateConfiguration>
</file>

<file path=customXml/item21.xml><?xml version="1.0" encoding="utf-8"?>
<TemplafySlideTemplateConfiguration><![CDATA[{"slideVersion":0,"isValidatorEnabled":false,"isLocked":false,"elementsMetadata":[],"slideId":"637828634077093077","enableDocumentContentUpdater":true,"version":"1.12"}]]></TemplafySlideTemplateConfiguration>
</file>

<file path=customXml/item22.xml><?xml version="1.0" encoding="utf-8"?>
<TemplafySlideFormConfiguration><![CDATA[{"formFields":[],"formDataEntries":[]}]]></TemplafySlideFormConfiguration>
</file>

<file path=customXml/item23.xml><?xml version="1.0" encoding="utf-8"?>
<TemplafySlideFormConfiguration><![CDATA[{"formFields":[],"formDataEntries":[]}]]></TemplafySlideFormConfiguration>
</file>

<file path=customXml/item24.xml><?xml version="1.0" encoding="utf-8"?>
<TemplafySlideTemplateConfiguration><![CDATA[{"slideVersion":0,"isValidatorEnabled":false,"isLocked":false,"elementsMetadata":[],"slideId":"637828634076937115","enableDocumentContentUpdater":true,"version":"1.12"}]]></TemplafySlideTemplateConfiguration>
</file>

<file path=customXml/item25.xml><?xml version="1.0" encoding="utf-8"?>
<TemplafyFormConfiguration><![CDATA[{"formFields":[],"formDataEntries":[]}]]></TemplafyFormConfiguration>
</file>

<file path=customXml/item26.xml><?xml version="1.0" encoding="utf-8"?>
<TemplafySlideTemplateConfiguration><![CDATA[{"slideVersion":0,"isValidatorEnabled":false,"isLocked":false,"elementsMetadata":[],"slideId":"637828634078811794","enableDocumentContentUpdater":true,"version":"1.12"}]]></TemplafySlideTemplateConfiguration>
</file>

<file path=customXml/item27.xml><?xml version="1.0" encoding="utf-8"?>
<TemplafySlideFormConfiguration><![CDATA[{"formFields":[],"formDataEntries":[]}]]></TemplafySlideFormConfiguration>
</file>

<file path=customXml/item28.xml><?xml version="1.0" encoding="utf-8"?>
<?mso-contentType ?>
<FormTemplates xmlns="http://schemas.microsoft.com/sharepoint/v3/contenttype/forms">
  <Display>DocumentLibraryForm</Display>
  <Edit>DocumentLibraryForm</Edit>
  <New>DocumentLibraryForm</New>
</FormTemplates>
</file>

<file path=customXml/item29.xml><?xml version="1.0" encoding="utf-8"?>
<TemplafySlideTemplateConfiguration><![CDATA[{"slideVersion":0,"isValidatorEnabled":false,"isLocked":false,"elementsMetadata":[],"slideId":"637828634077093076","enableDocumentContentUpdater":true,"version":"1.12"}]]></TemplafySlideTemplateConfiguration>
</file>

<file path=customXml/item30.xml><?xml version="1.0" encoding="utf-8"?>
<TemplafySlideTemplateConfiguration><![CDATA[{"slideVersion":0,"isValidatorEnabled":false,"isLocked":false,"elementsMetadata":[],"slideId":"637828634078499099","enableDocumentContentUpdater":true,"version":"1.12"}]]></TemplafySlideTemplateConfiguration>
</file>

<file path=customXml/item31.xml><?xml version="1.0" encoding="utf-8"?>
<ct:contentTypeSchema xmlns:ct="http://schemas.microsoft.com/office/2006/metadata/contentType" xmlns:ma="http://schemas.microsoft.com/office/2006/metadata/properties/metaAttributes" ct:_="" ma:_="" ma:contentTypeName="Document" ma:contentTypeID="0x010100C6DBCD2B32550F45A347922F32B21B6E" ma:contentTypeVersion="21" ma:contentTypeDescription="Create a new document." ma:contentTypeScope="" ma:versionID="6b9c704eac9deae7a333db7a4e0b6cf2">
  <xsd:schema xmlns:xsd="http://www.w3.org/2001/XMLSchema" xmlns:xs="http://www.w3.org/2001/XMLSchema" xmlns:p="http://schemas.microsoft.com/office/2006/metadata/properties" xmlns:ns2="bb0769f5-2803-4de7-9ab3-85fafc8e8b15" xmlns:ns3="53d9071e-ed1d-4438-bf34-df79a0655e8f" xmlns:ns4="928b5e01-6c4b-4b0c-b239-14a59008004d" targetNamespace="http://schemas.microsoft.com/office/2006/metadata/properties" ma:root="true" ma:fieldsID="a0b28c3c90dc02add2a2febd8482bc42" ns2:_="" ns3:_="" ns4:_="">
    <xsd:import namespace="bb0769f5-2803-4de7-9ab3-85fafc8e8b15"/>
    <xsd:import namespace="53d9071e-ed1d-4438-bf34-df79a0655e8f"/>
    <xsd:import namespace="928b5e01-6c4b-4b0c-b239-14a59008004d"/>
    <xsd:element name="properties">
      <xsd:complexType>
        <xsd:sequence>
          <xsd:element name="documentManagement">
            <xsd:complexType>
              <xsd:all>
                <xsd:element ref="ns2:Thumbnail" minOccurs="0"/>
                <xsd:element ref="ns2:ContentCategory" minOccurs="0"/>
                <xsd:element ref="ns2:Primary_x0020_Service_x0020_Line" minOccurs="0"/>
                <xsd:element ref="ns2:Updated" minOccurs="0"/>
                <xsd:element ref="ns2:MediaServiceMetadata" minOccurs="0"/>
                <xsd:element ref="ns2:MediaServiceFastMetadata" minOccurs="0"/>
                <xsd:element ref="ns2:MediaServiceAutoKeyPoints" minOccurs="0"/>
                <xsd:element ref="ns2:MediaServiceKeyPoints" minOccurs="0"/>
                <xsd:element ref="ns2:PrimaryContact"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0769f5-2803-4de7-9ab3-85fafc8e8b15" elementFormDefault="qualified">
    <xsd:import namespace="http://schemas.microsoft.com/office/2006/documentManagement/types"/>
    <xsd:import namespace="http://schemas.microsoft.com/office/infopath/2007/PartnerControls"/>
    <xsd:element name="Thumbnail" ma:index="2" nillable="true" ma:displayName="Preview" ma:format="Image" ma:internalName="Thumbnai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ContentCategory" ma:index="3" nillable="true" ma:displayName="Content Category" ma:format="Dropdown" ma:internalName="ContentCategory" ma:requiredMultiChoice="true">
      <xsd:complexType>
        <xsd:complexContent>
          <xsd:extension base="dms:MultiChoice">
            <xsd:sequence>
              <xsd:element name="Value" maxOccurs="unbounded" minOccurs="0" nillable="true">
                <xsd:simpleType>
                  <xsd:restriction base="dms:Choice">
                    <xsd:enumeration value="About AY"/>
                    <xsd:enumeration value="Communications"/>
                    <xsd:enumeration value="Guidelines"/>
                    <xsd:enumeration value="Sample"/>
                    <xsd:enumeration value="Template"/>
                    <xsd:enumeration value="URL"/>
                    <xsd:enumeration value="Transition Archive"/>
                  </xsd:restriction>
                </xsd:simpleType>
              </xsd:element>
            </xsd:sequence>
          </xsd:extension>
        </xsd:complexContent>
      </xsd:complexType>
    </xsd:element>
    <xsd:element name="Primary_x0020_Service_x0020_Line" ma:index="4" nillable="true" ma:displayName="Deliverable Tags" ma:format="Dropdown" ma:internalName="Primary_x0020_Service_x0020_Line" ma:requiredMultiChoice="true">
      <xsd:complexType>
        <xsd:complexContent>
          <xsd:extension base="dms:MultiChoice">
            <xsd:sequence>
              <xsd:element name="Value" maxOccurs="unbounded" minOccurs="0" nillable="true">
                <xsd:simpleType>
                  <xsd:restriction base="dms:Choice">
                    <xsd:enumeration value="2020 Brand"/>
                    <xsd:enumeration value="Ad"/>
                    <xsd:enumeration value="Brand Assets"/>
                    <xsd:enumeration value="Case Study"/>
                    <xsd:enumeration value="Creative Brief"/>
                    <xsd:enumeration value="Design Resource"/>
                    <xsd:enumeration value="Eblast/Invite"/>
                    <xsd:enumeration value="Event"/>
                    <xsd:enumeration value="External Comms"/>
                    <xsd:enumeration value="Files for Production"/>
                    <xsd:enumeration value="Illustrations/Icons"/>
                    <xsd:enumeration value="Info/Resource"/>
                    <xsd:enumeration value="Internal Comms"/>
                    <xsd:enumeration value="Marketing Center"/>
                    <xsd:enumeration value="Marketing Collateral"/>
                    <xsd:enumeration value="Photo/Video"/>
                    <xsd:enumeration value="Pitch Materials"/>
                    <xsd:enumeration value="Presentation"/>
                    <xsd:enumeration value="Promotional"/>
                    <xsd:enumeration value="Proposal"/>
                    <xsd:enumeration value="Report"/>
                    <xsd:enumeration value="Signage/Displays"/>
                    <xsd:enumeration value="Social Media"/>
                    <xsd:enumeration value="Stationery"/>
                    <xsd:enumeration value="UK Asset"/>
                    <xsd:enumeration value="URL"/>
                    <xsd:enumeration value="Web/Email"/>
                    <xsd:enumeration value="RFP FAQs"/>
                  </xsd:restriction>
                </xsd:simpleType>
              </xsd:element>
            </xsd:sequence>
          </xsd:extension>
        </xsd:complexContent>
      </xsd:complexType>
    </xsd:element>
    <xsd:element name="Updated" ma:index="5" nillable="true" ma:displayName="Updated" ma:default="[today]" ma:format="DateOnly" ma:internalName="Updated" ma:readOnly="false">
      <xsd:simpleType>
        <xsd:restriction base="dms:DateTime"/>
      </xsd:simpleType>
    </xsd:element>
    <xsd:element name="MediaServiceMetadata" ma:index="7" nillable="true" ma:displayName="MediaServiceMetadata" ma:hidden="true" ma:internalName="MediaServiceMetadata" ma:readOnly="true">
      <xsd:simpleType>
        <xsd:restriction base="dms:Note"/>
      </xsd:simpleType>
    </xsd:element>
    <xsd:element name="MediaServiceFastMetadata" ma:index="8"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hidden="true" ma:internalName="MediaServiceKeyPoints" ma:readOnly="true">
      <xsd:simpleType>
        <xsd:restriction base="dms:Note"/>
      </xsd:simpleType>
    </xsd:element>
    <xsd:element name="PrimaryContact" ma:index="15" nillable="true" ma:displayName="Primary Contact" ma:format="Dropdown" ma:hidden="true" ma:list="UserInfo" ma:SharePointGroup="0" ma:internalName="PrimaryContact"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DateTaken" ma:index="21"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d9071e-ed1d-4438-bf34-df79a0655e8f"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28b5e01-6c4b-4b0c-b239-14a59008004d" elementFormDefault="qualified">
    <xsd:import namespace="http://schemas.microsoft.com/office/2006/documentManagement/types"/>
    <xsd:import namespace="http://schemas.microsoft.com/office/infopath/2007/PartnerControls"/>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2.xml><?xml version="1.0" encoding="utf-8"?>
<TemplafySlideFormConfiguration><![CDATA[{"formFields":[],"formDataEntries":[]}]]></TemplafySlideFormConfiguration>
</file>

<file path=customXml/item33.xml><?xml version="1.0" encoding="utf-8"?>
<TemplafySlideTemplateConfiguration><![CDATA[{"slideVersion":0,"isValidatorEnabled":false,"isLocked":false,"elementsMetadata":[],"slideId":"637828634079280812","enableDocumentContentUpdater":true,"version":"1.12"}]]></TemplafySlideTemplateConfiguration>
</file>

<file path=customXml/item34.xml><?xml version="1.0" encoding="utf-8"?>
<TemplafySlideTemplateConfiguration><![CDATA[{"slideVersion":0,"isValidatorEnabled":false,"isLocked":false,"elementsMetadata":[],"slideId":"637828634076624436","enableDocumentContentUpdater":true,"version":"1.12"}]]></TemplafySlideTemplateConfiguration>
</file>

<file path=customXml/item35.xml><?xml version="1.0" encoding="utf-8"?>
<TemplafySlideFormConfiguration><![CDATA[{"formFields":[],"formDataEntries":[]}]]></TemplafySlideFormConfiguration>
</file>

<file path=customXml/item36.xml><?xml version="1.0" encoding="utf-8"?>
<TemplafySlideTemplateConfiguration><![CDATA[{"slideVersion":0,"isValidatorEnabled":false,"isLocked":false,"elementsMetadata":[],"slideId":"637828634085530613","enableDocumentContentUpdater":true,"version":"1.12"}]]></TemplafySlideTemplateConfiguration>
</file>

<file path=customXml/item37.xml><?xml version="1.0" encoding="utf-8"?>
<TemplafySlideTemplateConfiguration><![CDATA[{"slideVersion":0,"isValidatorEnabled":false,"isLocked":false,"elementsMetadata":[],"slideId":"637828634076937116","enableDocumentContentUpdater":true,"version":"1.12"}]]></TemplafySlideTemplateConfiguration>
</file>

<file path=customXml/item38.xml><?xml version="1.0" encoding="utf-8"?>
<TemplafySlideFormConfiguration><![CDATA[{"formFields":[],"formDataEntries":[]}]]></TemplafySlideFormConfiguration>
</file>

<file path=customXml/item39.xml><?xml version="1.0" encoding="utf-8"?>
<TemplafySlideTemplateConfiguration><![CDATA[{"slideVersion":0,"isValidatorEnabled":false,"isLocked":false,"elementsMetadata":[],"slideId":"637828634099436985","enableDocumentContentUpdater":true,"version":"1.12"}]]></TemplafySlideTemplateConfiguration>
</file>

<file path=customXml/item40.xml><?xml version="1.0" encoding="utf-8"?>
<p:properties xmlns:p="http://schemas.microsoft.com/office/2006/metadata/properties" xmlns:xsi="http://www.w3.org/2001/XMLSchema-instance" xmlns:pc="http://schemas.microsoft.com/office/infopath/2007/PartnerControls">
  <documentManagement>
    <Thumbnail xmlns="bb0769f5-2803-4de7-9ab3-85fafc8e8b15">
      <Url xsi:nil="true"/>
      <Description xsi:nil="true"/>
    </Thumbnail>
    <ContentCategory xmlns="bb0769f5-2803-4de7-9ab3-85fafc8e8b15">
      <Value>Template</Value>
      <Value>Sample</Value>
    </ContentCategory>
    <Updated xmlns="bb0769f5-2803-4de7-9ab3-85fafc8e8b15">2020-09-15T07:00:00+00:00</Updated>
    <Primary_x0020_Service_x0020_Line xmlns="bb0769f5-2803-4de7-9ab3-85fafc8e8b15">
      <Value>2020 Brand</Value>
      <Value>Presentation</Value>
    </Primary_x0020_Service_x0020_Line>
    <PrimaryContact xmlns="bb0769f5-2803-4de7-9ab3-85fafc8e8b15">
      <UserInfo>
        <DisplayName/>
        <AccountId xsi:nil="true"/>
        <AccountType/>
      </UserInfo>
    </PrimaryContact>
  </documentManagement>
</p:properties>
</file>

<file path=customXml/item41.xml><?xml version="1.0" encoding="utf-8"?>
<TemplafySlideFormConfiguration><![CDATA[{"formFields":[],"formDataEntries":[]}]]></TemplafySlideFormConfiguration>
</file>

<file path=customXml/item42.xml><?xml version="1.0" encoding="utf-8"?>
<TemplafySlideTemplateConfiguration><![CDATA[{"slideVersion":0,"isValidatorEnabled":false,"isLocked":false,"elementsMetadata":[],"slideId":"637828634077093075","enableDocumentContentUpdater":true,"version":"1.12"}]]></TemplafySlideTemplateConfiguration>
</file>

<file path=customXml/item43.xml><?xml version="1.0" encoding="utf-8"?>
<TemplafySlideFormConfiguration><![CDATA[{"formFields":[],"formDataEntries":[]}]]></TemplafySlideFormConfiguration>
</file>

<file path=customXml/item44.xml><?xml version="1.0" encoding="utf-8"?>
<TemplafySlideFormConfiguration><![CDATA[{"formFields":[],"formDataEntries":[]}]]></TemplafySlideFormConfiguration>
</file>

<file path=customXml/item45.xml><?xml version="1.0" encoding="utf-8"?>
<TemplafySlideTemplateConfiguration><![CDATA[{"slideVersion":0,"isValidatorEnabled":false,"isLocked":false,"elementsMetadata":[],"slideId":"637828634078342836","enableDocumentContentUpdater":true,"version":"1.12"}]]></TemplafySlideTemplateConfiguration>
</file>

<file path=customXml/item46.xml><?xml version="1.0" encoding="utf-8"?>
<TemplafySlideTemplateConfiguration><![CDATA[{"slideVersion":0,"isValidatorEnabled":false,"isLocked":false,"elementsMetadata":[],"slideId":"637828634076780572","enableDocumentContentUpdater":true,"version":"1.12"}]]></TemplafySlideTemplateConfiguration>
</file>

<file path=customXml/item47.xml><?xml version="1.0" encoding="utf-8"?>
<TemplafySlideTemplateConfiguration><![CDATA[{"slideVersion":0,"isValidatorEnabled":false,"isLocked":false,"elementsMetadata":[],"slideId":"637828634078655543","enableDocumentContentUpdater":true,"version":"1.12"}]]></TemplafySlideTemplateConfiguration>
</file>

<file path=customXml/item48.xml><?xml version="1.0" encoding="utf-8"?>
<TemplafySlideFormConfiguration><![CDATA[{"formFields":[],"formDataEntries":[]}]]></TemplafySlideFormConfiguration>
</file>

<file path=customXml/item49.xml><?xml version="1.0" encoding="utf-8"?>
<TemplafySlideFormConfiguration><![CDATA[{"formFields":[],"formDataEntries":[]}]]></TemplafySlideFormConfiguration>
</file>

<file path=customXml/item50.xml><?xml version="1.0" encoding="utf-8"?>
<TemplafySlideTemplateConfiguration><![CDATA[{"slideVersion":0,"isValidatorEnabled":false,"isLocked":false,"elementsMetadata":[],"slideId":"637828634076780571","enableDocumentContentUpdater":true,"version":"1.12"}]]></TemplafySlideTemplateConfiguration>
</file>

<file path=customXml/item51.xml><?xml version="1.0" encoding="utf-8"?>
<TemplafySlideFormConfiguration><![CDATA[{"formFields":[],"formDataEntries":[]}]]></TemplafySlideFormConfiguration>
</file>

<file path=customXml/item52.xml><?xml version="1.0" encoding="utf-8"?>
<TemplafySlideTemplateConfiguration><![CDATA[{"slideVersion":0,"isValidatorEnabled":false,"isLocked":false,"elementsMetadata":[],"slideId":"637828634099905682","enableDocumentContentUpdater":true,"version":"1.12"}]]></TemplafySlideTemplateConfiguration>
</file>

<file path=customXml/item53.xml><?xml version="1.0" encoding="utf-8"?>
<TemplafySlideFormConfiguration><![CDATA[{"formFields":[],"formDataEntries":[]}]]></TemplafySlideFormConfiguration>
</file>

<file path=customXml/item54.xml><?xml version="1.0" encoding="utf-8"?>
<TemplafySlideTemplateConfiguration><![CDATA[{"slideVersion":0,"isValidatorEnabled":false,"isLocked":false,"elementsMetadata":[],"slideId":"637828634078655445","enableDocumentContentUpdater":true,"version":"1.12"}]]></TemplafySlideTemplateConfiguration>
</file>

<file path=customXml/item55.xml><?xml version="1.0" encoding="utf-8"?>
<TemplafySlideTemplateConfiguration><![CDATA[{"slideVersion":0,"isValidatorEnabled":false,"isLocked":false,"elementsMetadata":[],"slideId":"637828634078655595","enableDocumentContentUpdater":true,"version":"1.12"}]]></TemplafySlideTemplateConfiguration>
</file>

<file path=customXml/item56.xml><?xml version="1.0" encoding="utf-8"?>
<TemplafySlideTemplateConfiguration><![CDATA[{"slideVersion":1,"isValidatorEnabled":true,"isLocked":false,"elementsMetadata":[],"slideId":"637957429419995528","enableDocumentContentUpdater":true,"version":"1.12"}]]></TemplafySlideTemplateConfiguration>
</file>

<file path=customXml/item57.xml><?xml version="1.0" encoding="utf-8"?>
<TemplafySlideFormConfiguration><![CDATA[{"formFields":[],"formDataEntries":[]}]]></TemplafySlideFormConfiguration>
</file>

<file path=customXml/item58.xml><?xml version="1.0" encoding="utf-8"?>
<TemplafySlideTemplateConfiguration><![CDATA[{"slideVersion":0,"isValidatorEnabled":false,"isLocked":false,"elementsMetadata":[],"slideId":"637828634099280598","enableDocumentContentUpdater":true,"version":"1.12"}]]></TemplafySlideTemplateConfiguration>
</file>

<file path=customXml/item59.xml><?xml version="1.0" encoding="utf-8"?>
<TemplafySlideFormConfiguration><![CDATA[{"formFields":[],"formDataEntries":[]}]]></TemplafySlideFormConfiguration>
</file>

<file path=customXml/item60.xml><?xml version="1.0" encoding="utf-8"?>
<TemplafySlideFormConfiguration><![CDATA[{"formFields":[],"formDataEntries":[]}]]></TemplafySlideFormConfiguration>
</file>

<file path=customXml/item61.xml><?xml version="1.0" encoding="utf-8"?>
<TemplafySlideTemplateConfiguration><![CDATA[{"slideVersion":0,"isValidatorEnabled":false,"isLocked":false,"elementsMetadata":[],"slideId":"637828634077249409","enableDocumentContentUpdater":true,"version":"1.12"}]]></TemplafySlideTemplateConfiguration>
</file>

<file path=customXml/item62.xml><?xml version="1.0" encoding="utf-8"?>
<TemplafySlideFormConfiguration><![CDATA[{"formFields":[],"formDataEntries":[]}]]></TemplafySlideFormConfiguration>
</file>

<file path=customXml/item63.xml><?xml version="1.0" encoding="utf-8"?>
<TemplafySlideFormConfiguration><![CDATA[{"formFields":[],"formDataEntries":[]}]]></TemplafySlideFormConfiguration>
</file>

<file path=customXml/item64.xml><?xml version="1.0" encoding="utf-8"?>
<TemplafySlideFormConfiguration><![CDATA[{"formFields":[],"formDataEntries":[]}]]></TemplafySlideFormConfiguration>
</file>

<file path=customXml/item65.xml><?xml version="1.0" encoding="utf-8"?>
<TemplafySlideFormConfiguration><![CDATA[{"formFields":[],"formDataEntries":[]}]]></TemplafySlideFormConfiguration>
</file>

<file path=customXml/item66.xml><?xml version="1.0" encoding="utf-8"?>
<TemplafySlideTemplateConfiguration><![CDATA[{"slideVersion":0,"isValidatorEnabled":false,"isLocked":false,"elementsMetadata":[],"slideId":"637828634079124365","enableDocumentContentUpdater":true,"version":"1.12"}]]></TemplafySlideTemplateConfiguration>
</file>

<file path=customXml/item67.xml><?xml version="1.0" encoding="utf-8"?>
<TemplafySlideTemplateConfiguration><![CDATA[{"slideVersion":2,"isValidatorEnabled":true,"isLocked":false,"elementsMetadata":[],"slideId":"637957432908669544","enableDocumentContentUpdater":true,"version":"1.12"}]]></TemplafySlideTemplateConfiguration>
</file>

<file path=customXml/item68.xml><?xml version="1.0" encoding="utf-8"?>
<TemplafySlideFormConfiguration><![CDATA[{"formFields":[],"formDataEntries":[]}]]></TemplafySlideFormConfiguration>
</file>

<file path=customXml/item69.xml><?xml version="1.0" encoding="utf-8"?>
<TemplafySlideFormConfiguration><![CDATA[{"formFields":[],"formDataEntries":[]}]]></TemplafySlideFormConfiguration>
</file>

<file path=customXml/item70.xml><?xml version="1.0" encoding="utf-8"?>
<TemplafySlideFormConfiguration><![CDATA[{"formFields":[],"formDataEntries":[]}]]></TemplafySlideFormConfiguration>
</file>

<file path=customXml/item71.xml><?xml version="1.0" encoding="utf-8"?>
<TemplafySlideFormConfiguration><![CDATA[{"formFields":[],"formDataEntries":[]}]]></TemplafySlideFormConfiguration>
</file>

<file path=customXml/item72.xml><?xml version="1.0" encoding="utf-8"?>
<TemplafySlideTemplateConfiguration><![CDATA[{"slideVersion":0,"isValidatorEnabled":false,"isLocked":false,"elementsMetadata":[],"slideId":"637828634099905681","enableDocumentContentUpdater":true,"version":"1.12"}]]></TemplafySlideTemplateConfiguration>
</file>

<file path=customXml/item73.xml><?xml version="1.0" encoding="utf-8"?>
<TemplafySlideTemplateConfiguration><![CDATA[{"slideVersion":0,"isValidatorEnabled":false,"isLocked":false,"elementsMetadata":[],"slideId":"637828634099280599","enableDocumentContentUpdater":true,"version":"1.12"}]]></TemplafySlideTemplateConfiguration>
</file>

<file path=customXml/item74.xml><?xml version="1.0" encoding="utf-8"?>
<TemplafySlideFormConfiguration><![CDATA[{"formFields":[],"formDataEntries":[]}]]></TemplafySlideFormConfiguration>
</file>

<file path=customXml/item75.xml><?xml version="1.0" encoding="utf-8"?>
<TemplafySlideFormConfiguration><![CDATA[{"formFields":[],"formDataEntries":[]}]]></TemplafySlideFormConfiguration>
</file>

<file path=customXml/item76.xml><?xml version="1.0" encoding="utf-8"?>
<TemplafySlideFormConfiguration><![CDATA[{"formFields":[],"formDataEntries":[]}]]></TemplafySlideFormConfiguration>
</file>

<file path=customXml/item77.xml><?xml version="1.0" encoding="utf-8"?>
<TemplafySlideFormConfiguration><![CDATA[{"formFields":[],"formDataEntries":[]}]]></TemplafySlideFormConfiguration>
</file>

<file path=customXml/item78.xml><?xml version="1.0" encoding="utf-8"?>
<TemplafySlideFormConfiguration><![CDATA[{"formFields":[],"formDataEntries":[]}]]></TemplafySlideFormConfiguration>
</file>

<file path=customXml/item79.xml><?xml version="1.0" encoding="utf-8"?>
<TemplafySlideFormConfiguration><![CDATA[{"formFields":[],"formDataEntries":[]}]]></TemplafySlideFormConfiguration>
</file>

<file path=customXml/item80.xml><?xml version="1.0" encoding="utf-8"?>
<TemplafySlideTemplateConfiguration><![CDATA[{"slideVersion":0,"isValidatorEnabled":false,"isLocked":false,"elementsMetadata":[],"slideId":"637828634077405579","enableDocumentContentUpdater":true,"version":"1.12"}]]></TemplafySlideTemplateConfiguration>
</file>

<file path=customXml/item81.xml><?xml version="1.0" encoding="utf-8"?>
<TemplafySlideTemplateConfiguration><![CDATA[{"slideVersion":1,"isValidatorEnabled":true,"isLocked":false,"elementsMetadata":[],"slideId":"637957432907419403","enableDocumentContentUpdater":true,"version":"1.12"}]]></TemplafySlideTemplateConfiguration>
</file>

<file path=customXml/item82.xml><?xml version="1.0" encoding="utf-8"?>
<TemplafySlideTemplateConfiguration><![CDATA[{"slideVersion":0,"isValidatorEnabled":false,"isLocked":false,"elementsMetadata":[],"slideId":"637828634091936703","enableDocumentContentUpdater":true,"version":"1.12"}]]></TemplafySlideTemplateConfiguration>
</file>

<file path=customXml/item83.xml><?xml version="1.0" encoding="utf-8"?>
<TemplafySlideTemplateConfiguration><![CDATA[{"slideVersion":0,"isValidatorEnabled":false,"isLocked":false,"elementsMetadata":[],"slideId":"637828634079280855","enableDocumentContentUpdater":true,"version":"1.12"}]]></TemplafySlideTemplateConfiguration>
</file>

<file path=customXml/item84.xml><?xml version="1.0" encoding="utf-8"?>
<TemplafySlideFormConfiguration><![CDATA[{"formFields":[],"formDataEntries":[]}]]></TemplafySlideFormConfiguration>
</file>

<file path=customXml/item85.xml><?xml version="1.0" encoding="utf-8"?>
<TemplafySlideTemplateConfiguration><![CDATA[{"slideVersion":0,"isValidatorEnabled":false,"isLocked":false,"elementsMetadata":[],"slideId":"637828634099436984","enableDocumentContentUpdater":true,"version":"1.12"}]]></TemplafySlideTemplateConfiguration>
</file>

<file path=customXml/itemProps1.xml><?xml version="1.0" encoding="utf-8"?>
<ds:datastoreItem xmlns:ds="http://schemas.openxmlformats.org/officeDocument/2006/customXml" ds:itemID="{029F9E72-AEB1-4E99-8072-35DE3EBA916B}">
  <ds:schemaRefs/>
</ds:datastoreItem>
</file>

<file path=customXml/itemProps2.xml><?xml version="1.0" encoding="utf-8"?>
<ds:datastoreItem xmlns:ds="http://schemas.openxmlformats.org/officeDocument/2006/customXml" ds:itemID="{564743F9-37AE-4B4E-A90F-4877C0E5C511}">
  <ds:schemaRefs/>
</ds:datastoreItem>
</file>

<file path=customXml/itemProps3.xml><?xml version="1.0" encoding="utf-8"?>
<ds:datastoreItem xmlns:ds="http://schemas.openxmlformats.org/officeDocument/2006/customXml" ds:itemID="{65340FBA-34D2-488A-AE96-4BFEF821565F}">
  <ds:schemaRefs/>
</ds:datastoreItem>
</file>

<file path=customXml/itemProps4.xml><?xml version="1.0" encoding="utf-8"?>
<ds:datastoreItem xmlns:ds="http://schemas.openxmlformats.org/officeDocument/2006/customXml" ds:itemID="{6C2E4B1D-A14C-4D64-9B23-DE84B9716A57}">
  <ds:schemaRefs/>
</ds:datastoreItem>
</file>

<file path=customXml/itemProps5.xml><?xml version="1.0" encoding="utf-8"?>
<ds:datastoreItem xmlns:ds="http://schemas.openxmlformats.org/officeDocument/2006/customXml" ds:itemID="{EE38D520-BA83-4550-995C-730AAC24D66C}">
  <ds:schemaRefs/>
</ds:datastoreItem>
</file>

<file path=customXml/itemProps6.xml><?xml version="1.0" encoding="utf-8"?>
<ds:datastoreItem xmlns:ds="http://schemas.openxmlformats.org/officeDocument/2006/customXml" ds:itemID="{098A3058-7355-4DC5-8ACF-ECA3DC49D391}">
  <ds:schemaRefs/>
</ds:datastoreItem>
</file>

<file path=customXml/itemProps7.xml><?xml version="1.0" encoding="utf-8"?>
<ds:datastoreItem xmlns:ds="http://schemas.openxmlformats.org/officeDocument/2006/customXml" ds:itemID="{4CC122C3-8429-4651-9A2D-58E3B609805F}">
  <ds:schemaRefs/>
</ds:datastoreItem>
</file>

<file path=customXml/itemProps8.xml><?xml version="1.0" encoding="utf-8"?>
<ds:datastoreItem xmlns:ds="http://schemas.openxmlformats.org/officeDocument/2006/customXml" ds:itemID="{A7F48D5C-99CB-428B-BE6C-E27626ABBBEA}">
  <ds:schemaRefs/>
</ds:datastoreItem>
</file>

<file path=customXml/itemProps9.xml><?xml version="1.0" encoding="utf-8"?>
<ds:datastoreItem xmlns:ds="http://schemas.openxmlformats.org/officeDocument/2006/customXml" ds:itemID="{B91D8FB0-2E61-49F5-8F25-74D3F3A6F551}">
  <ds:schemaRefs/>
</ds:datastoreItem>
</file>

<file path=customXml/itemProps10.xml><?xml version="1.0" encoding="utf-8"?>
<ds:datastoreItem xmlns:ds="http://schemas.openxmlformats.org/officeDocument/2006/customXml" ds:itemID="{23F9FF1E-DC66-4EE5-B112-891D79A89F08}">
  <ds:schemaRefs/>
</ds:datastoreItem>
</file>

<file path=customXml/itemProps11.xml><?xml version="1.0" encoding="utf-8"?>
<ds:datastoreItem xmlns:ds="http://schemas.openxmlformats.org/officeDocument/2006/customXml" ds:itemID="{492FF44D-4529-4807-A26C-48FB57EB24F0}">
  <ds:schemaRefs/>
</ds:datastoreItem>
</file>

<file path=customXml/itemProps12.xml><?xml version="1.0" encoding="utf-8"?>
<ds:datastoreItem xmlns:ds="http://schemas.openxmlformats.org/officeDocument/2006/customXml" ds:itemID="{5DAD6267-39B2-4C8A-B5B9-337EBE4BC725}">
  <ds:schemaRefs/>
</ds:datastoreItem>
</file>

<file path=customXml/itemProps13.xml><?xml version="1.0" encoding="utf-8"?>
<ds:datastoreItem xmlns:ds="http://schemas.openxmlformats.org/officeDocument/2006/customXml" ds:itemID="{698E2205-89C4-4889-8405-BF1E04CE90BF}">
  <ds:schemaRefs/>
</ds:datastoreItem>
</file>

<file path=customXml/itemProps14.xml><?xml version="1.0" encoding="utf-8"?>
<ds:datastoreItem xmlns:ds="http://schemas.openxmlformats.org/officeDocument/2006/customXml" ds:itemID="{84C357CB-B1E4-4E1D-88BB-1D5A6EDE69C8}">
  <ds:schemaRefs/>
</ds:datastoreItem>
</file>

<file path=customXml/itemProps15.xml><?xml version="1.0" encoding="utf-8"?>
<ds:datastoreItem xmlns:ds="http://schemas.openxmlformats.org/officeDocument/2006/customXml" ds:itemID="{25F63A51-2109-44D5-A0A1-FDBD19A894EF}">
  <ds:schemaRefs/>
</ds:datastoreItem>
</file>

<file path=customXml/itemProps16.xml><?xml version="1.0" encoding="utf-8"?>
<ds:datastoreItem xmlns:ds="http://schemas.openxmlformats.org/officeDocument/2006/customXml" ds:itemID="{975E31EE-847A-4FE9-A365-0BA73ED1F556}">
  <ds:schemaRefs/>
</ds:datastoreItem>
</file>

<file path=customXml/itemProps17.xml><?xml version="1.0" encoding="utf-8"?>
<ds:datastoreItem xmlns:ds="http://schemas.openxmlformats.org/officeDocument/2006/customXml" ds:itemID="{8EFC05B9-ADDB-4A2E-9CE0-88F44A072C9C}">
  <ds:schemaRefs/>
</ds:datastoreItem>
</file>

<file path=customXml/itemProps18.xml><?xml version="1.0" encoding="utf-8"?>
<ds:datastoreItem xmlns:ds="http://schemas.openxmlformats.org/officeDocument/2006/customXml" ds:itemID="{B36C2F5F-F089-4CC9-8F1B-46C2C8AABAE6}">
  <ds:schemaRefs/>
</ds:datastoreItem>
</file>

<file path=customXml/itemProps19.xml><?xml version="1.0" encoding="utf-8"?>
<ds:datastoreItem xmlns:ds="http://schemas.openxmlformats.org/officeDocument/2006/customXml" ds:itemID="{006554E1-2A66-4895-B3C3-212B8B83A6C5}">
  <ds:schemaRefs/>
</ds:datastoreItem>
</file>

<file path=customXml/itemProps20.xml><?xml version="1.0" encoding="utf-8"?>
<ds:datastoreItem xmlns:ds="http://schemas.openxmlformats.org/officeDocument/2006/customXml" ds:itemID="{864EF023-C061-494E-AEA9-5EB1E7DD8E7C}">
  <ds:schemaRefs/>
</ds:datastoreItem>
</file>

<file path=customXml/itemProps21.xml><?xml version="1.0" encoding="utf-8"?>
<ds:datastoreItem xmlns:ds="http://schemas.openxmlformats.org/officeDocument/2006/customXml" ds:itemID="{07136E73-05DA-4A49-B8C4-3E3188E5887E}">
  <ds:schemaRefs/>
</ds:datastoreItem>
</file>

<file path=customXml/itemProps22.xml><?xml version="1.0" encoding="utf-8"?>
<ds:datastoreItem xmlns:ds="http://schemas.openxmlformats.org/officeDocument/2006/customXml" ds:itemID="{D7B9152A-42DF-4BA6-9D16-4E63960DA1BE}">
  <ds:schemaRefs/>
</ds:datastoreItem>
</file>

<file path=customXml/itemProps23.xml><?xml version="1.0" encoding="utf-8"?>
<ds:datastoreItem xmlns:ds="http://schemas.openxmlformats.org/officeDocument/2006/customXml" ds:itemID="{244EF7EB-6B6D-4DAB-B557-B5335954ACA4}">
  <ds:schemaRefs/>
</ds:datastoreItem>
</file>

<file path=customXml/itemProps24.xml><?xml version="1.0" encoding="utf-8"?>
<ds:datastoreItem xmlns:ds="http://schemas.openxmlformats.org/officeDocument/2006/customXml" ds:itemID="{645FB492-F8B1-4438-8D3C-E103A51B58FD}">
  <ds:schemaRefs/>
</ds:datastoreItem>
</file>

<file path=customXml/itemProps25.xml><?xml version="1.0" encoding="utf-8"?>
<ds:datastoreItem xmlns:ds="http://schemas.openxmlformats.org/officeDocument/2006/customXml" ds:itemID="{FB2513B4-3AE2-40EA-90B0-EAEB81192ECF}">
  <ds:schemaRefs/>
</ds:datastoreItem>
</file>

<file path=customXml/itemProps26.xml><?xml version="1.0" encoding="utf-8"?>
<ds:datastoreItem xmlns:ds="http://schemas.openxmlformats.org/officeDocument/2006/customXml" ds:itemID="{7181220B-EE6E-4CE0-9CB3-A01162B9BFD2}">
  <ds:schemaRefs/>
</ds:datastoreItem>
</file>

<file path=customXml/itemProps27.xml><?xml version="1.0" encoding="utf-8"?>
<ds:datastoreItem xmlns:ds="http://schemas.openxmlformats.org/officeDocument/2006/customXml" ds:itemID="{2E42E75F-EEB1-46A7-AB4A-93128F7070A4}">
  <ds:schemaRefs/>
</ds:datastoreItem>
</file>

<file path=customXml/itemProps28.xml><?xml version="1.0" encoding="utf-8"?>
<ds:datastoreItem xmlns:ds="http://schemas.openxmlformats.org/officeDocument/2006/customXml" ds:itemID="{77C94495-C4F5-4413-BF14-64F59CE533D4}">
  <ds:schemaRefs>
    <ds:schemaRef ds:uri="http://schemas.microsoft.com/sharepoint/v3/contenttype/forms"/>
  </ds:schemaRefs>
</ds:datastoreItem>
</file>

<file path=customXml/itemProps29.xml><?xml version="1.0" encoding="utf-8"?>
<ds:datastoreItem xmlns:ds="http://schemas.openxmlformats.org/officeDocument/2006/customXml" ds:itemID="{D0F338F9-690D-44DE-9248-49AA9E9F8F83}">
  <ds:schemaRefs/>
</ds:datastoreItem>
</file>

<file path=customXml/itemProps30.xml><?xml version="1.0" encoding="utf-8"?>
<ds:datastoreItem xmlns:ds="http://schemas.openxmlformats.org/officeDocument/2006/customXml" ds:itemID="{1326D964-C700-426F-998C-79A949453942}">
  <ds:schemaRefs/>
</ds:datastoreItem>
</file>

<file path=customXml/itemProps31.xml><?xml version="1.0" encoding="utf-8"?>
<ds:datastoreItem xmlns:ds="http://schemas.openxmlformats.org/officeDocument/2006/customXml" ds:itemID="{9BCBD52C-C75A-4738-8230-3B7DFD932F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0769f5-2803-4de7-9ab3-85fafc8e8b15"/>
    <ds:schemaRef ds:uri="53d9071e-ed1d-4438-bf34-df79a0655e8f"/>
    <ds:schemaRef ds:uri="928b5e01-6c4b-4b0c-b239-14a5900800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2.xml><?xml version="1.0" encoding="utf-8"?>
<ds:datastoreItem xmlns:ds="http://schemas.openxmlformats.org/officeDocument/2006/customXml" ds:itemID="{C3992D5D-B3DF-4DDB-A997-A25ACFB849B5}">
  <ds:schemaRefs/>
</ds:datastoreItem>
</file>

<file path=customXml/itemProps33.xml><?xml version="1.0" encoding="utf-8"?>
<ds:datastoreItem xmlns:ds="http://schemas.openxmlformats.org/officeDocument/2006/customXml" ds:itemID="{58ADA545-494F-4F03-832B-EA67841B8CB1}">
  <ds:schemaRefs/>
</ds:datastoreItem>
</file>

<file path=customXml/itemProps34.xml><?xml version="1.0" encoding="utf-8"?>
<ds:datastoreItem xmlns:ds="http://schemas.openxmlformats.org/officeDocument/2006/customXml" ds:itemID="{BCF3334C-7639-4D6A-A796-60699394D593}">
  <ds:schemaRefs/>
</ds:datastoreItem>
</file>

<file path=customXml/itemProps35.xml><?xml version="1.0" encoding="utf-8"?>
<ds:datastoreItem xmlns:ds="http://schemas.openxmlformats.org/officeDocument/2006/customXml" ds:itemID="{FBDC704B-F246-4029-8405-62936A1C5824}">
  <ds:schemaRefs/>
</ds:datastoreItem>
</file>

<file path=customXml/itemProps36.xml><?xml version="1.0" encoding="utf-8"?>
<ds:datastoreItem xmlns:ds="http://schemas.openxmlformats.org/officeDocument/2006/customXml" ds:itemID="{5556AF02-9D47-4B09-83BA-E98BC0CF9C72}">
  <ds:schemaRefs/>
</ds:datastoreItem>
</file>

<file path=customXml/itemProps37.xml><?xml version="1.0" encoding="utf-8"?>
<ds:datastoreItem xmlns:ds="http://schemas.openxmlformats.org/officeDocument/2006/customXml" ds:itemID="{99CF604F-3582-429B-AC66-B1B16F35B744}">
  <ds:schemaRefs/>
</ds:datastoreItem>
</file>

<file path=customXml/itemProps38.xml><?xml version="1.0" encoding="utf-8"?>
<ds:datastoreItem xmlns:ds="http://schemas.openxmlformats.org/officeDocument/2006/customXml" ds:itemID="{77C60C9B-D06C-49C5-AA12-8E57DD5E5FB6}">
  <ds:schemaRefs/>
</ds:datastoreItem>
</file>

<file path=customXml/itemProps39.xml><?xml version="1.0" encoding="utf-8"?>
<ds:datastoreItem xmlns:ds="http://schemas.openxmlformats.org/officeDocument/2006/customXml" ds:itemID="{AE47C011-5458-4770-A6F8-240B7F0E9EAD}">
  <ds:schemaRefs/>
</ds:datastoreItem>
</file>

<file path=customXml/itemProps40.xml><?xml version="1.0" encoding="utf-8"?>
<ds:datastoreItem xmlns:ds="http://schemas.openxmlformats.org/officeDocument/2006/customXml" ds:itemID="{4B4C03A1-0A2C-421B-8A7E-3FD1DA028CD9}">
  <ds:schemaRefs>
    <ds:schemaRef ds:uri="http://purl.org/dc/terms/"/>
    <ds:schemaRef ds:uri="http://schemas.microsoft.com/office/infopath/2007/PartnerControls"/>
    <ds:schemaRef ds:uri="http://schemas.microsoft.com/office/2006/documentManagement/types"/>
    <ds:schemaRef ds:uri="http://purl.org/dc/elements/1.1/"/>
    <ds:schemaRef ds:uri="http://purl.org/dc/dcmitype/"/>
    <ds:schemaRef ds:uri="http://www.w3.org/XML/1998/namespace"/>
    <ds:schemaRef ds:uri="928b5e01-6c4b-4b0c-b239-14a59008004d"/>
    <ds:schemaRef ds:uri="http://schemas.openxmlformats.org/package/2006/metadata/core-properties"/>
    <ds:schemaRef ds:uri="53d9071e-ed1d-4438-bf34-df79a0655e8f"/>
    <ds:schemaRef ds:uri="bb0769f5-2803-4de7-9ab3-85fafc8e8b15"/>
    <ds:schemaRef ds:uri="http://schemas.microsoft.com/office/2006/metadata/properties"/>
  </ds:schemaRefs>
</ds:datastoreItem>
</file>

<file path=customXml/itemProps41.xml><?xml version="1.0" encoding="utf-8"?>
<ds:datastoreItem xmlns:ds="http://schemas.openxmlformats.org/officeDocument/2006/customXml" ds:itemID="{57069B26-6658-48C1-9C99-3D510C9AC877}">
  <ds:schemaRefs/>
</ds:datastoreItem>
</file>

<file path=customXml/itemProps42.xml><?xml version="1.0" encoding="utf-8"?>
<ds:datastoreItem xmlns:ds="http://schemas.openxmlformats.org/officeDocument/2006/customXml" ds:itemID="{AF1C5695-033B-4403-A3D1-51319DCDE4DB}">
  <ds:schemaRefs/>
</ds:datastoreItem>
</file>

<file path=customXml/itemProps43.xml><?xml version="1.0" encoding="utf-8"?>
<ds:datastoreItem xmlns:ds="http://schemas.openxmlformats.org/officeDocument/2006/customXml" ds:itemID="{3197570A-7D54-4779-8008-87D29EA66DC7}">
  <ds:schemaRefs/>
</ds:datastoreItem>
</file>

<file path=customXml/itemProps44.xml><?xml version="1.0" encoding="utf-8"?>
<ds:datastoreItem xmlns:ds="http://schemas.openxmlformats.org/officeDocument/2006/customXml" ds:itemID="{01D839AB-A8E3-4D75-BBDD-C64811BA8CB0}">
  <ds:schemaRefs/>
</ds:datastoreItem>
</file>

<file path=customXml/itemProps45.xml><?xml version="1.0" encoding="utf-8"?>
<ds:datastoreItem xmlns:ds="http://schemas.openxmlformats.org/officeDocument/2006/customXml" ds:itemID="{35DA68AF-BD5D-4352-BF57-BD52F715D244}">
  <ds:schemaRefs/>
</ds:datastoreItem>
</file>

<file path=customXml/itemProps46.xml><?xml version="1.0" encoding="utf-8"?>
<ds:datastoreItem xmlns:ds="http://schemas.openxmlformats.org/officeDocument/2006/customXml" ds:itemID="{71227560-9D08-4929-9332-1648FC6DF35A}">
  <ds:schemaRefs/>
</ds:datastoreItem>
</file>

<file path=customXml/itemProps47.xml><?xml version="1.0" encoding="utf-8"?>
<ds:datastoreItem xmlns:ds="http://schemas.openxmlformats.org/officeDocument/2006/customXml" ds:itemID="{A17645CC-9806-4CB0-BC73-D702509F20F6}">
  <ds:schemaRefs/>
</ds:datastoreItem>
</file>

<file path=customXml/itemProps48.xml><?xml version="1.0" encoding="utf-8"?>
<ds:datastoreItem xmlns:ds="http://schemas.openxmlformats.org/officeDocument/2006/customXml" ds:itemID="{611C0B56-039C-48E9-B6C5-E291DA66906E}">
  <ds:schemaRefs/>
</ds:datastoreItem>
</file>

<file path=customXml/itemProps49.xml><?xml version="1.0" encoding="utf-8"?>
<ds:datastoreItem xmlns:ds="http://schemas.openxmlformats.org/officeDocument/2006/customXml" ds:itemID="{2316FBA8-C5BE-410D-BB0F-E3A22475F58A}">
  <ds:schemaRefs/>
</ds:datastoreItem>
</file>

<file path=customXml/itemProps50.xml><?xml version="1.0" encoding="utf-8"?>
<ds:datastoreItem xmlns:ds="http://schemas.openxmlformats.org/officeDocument/2006/customXml" ds:itemID="{D4F45799-3283-4468-80AC-423D6AE1BA33}">
  <ds:schemaRefs/>
</ds:datastoreItem>
</file>

<file path=customXml/itemProps51.xml><?xml version="1.0" encoding="utf-8"?>
<ds:datastoreItem xmlns:ds="http://schemas.openxmlformats.org/officeDocument/2006/customXml" ds:itemID="{4EDAF0C0-D96C-4C20-A6EC-FDDEB6DD1B5A}">
  <ds:schemaRefs/>
</ds:datastoreItem>
</file>

<file path=customXml/itemProps52.xml><?xml version="1.0" encoding="utf-8"?>
<ds:datastoreItem xmlns:ds="http://schemas.openxmlformats.org/officeDocument/2006/customXml" ds:itemID="{C0746A7D-7922-49F3-AB9A-3ACAF062AE42}">
  <ds:schemaRefs/>
</ds:datastoreItem>
</file>

<file path=customXml/itemProps53.xml><?xml version="1.0" encoding="utf-8"?>
<ds:datastoreItem xmlns:ds="http://schemas.openxmlformats.org/officeDocument/2006/customXml" ds:itemID="{E79E4BA9-9E28-4ECA-8ED1-50A011F76C8B}">
  <ds:schemaRefs/>
</ds:datastoreItem>
</file>

<file path=customXml/itemProps54.xml><?xml version="1.0" encoding="utf-8"?>
<ds:datastoreItem xmlns:ds="http://schemas.openxmlformats.org/officeDocument/2006/customXml" ds:itemID="{64E723D9-E2A5-4F6D-8C17-E25C8AFACE27}">
  <ds:schemaRefs/>
</ds:datastoreItem>
</file>

<file path=customXml/itemProps55.xml><?xml version="1.0" encoding="utf-8"?>
<ds:datastoreItem xmlns:ds="http://schemas.openxmlformats.org/officeDocument/2006/customXml" ds:itemID="{BA441DBE-82B7-45E5-A322-DD65449EEFD2}">
  <ds:schemaRefs/>
</ds:datastoreItem>
</file>

<file path=customXml/itemProps56.xml><?xml version="1.0" encoding="utf-8"?>
<ds:datastoreItem xmlns:ds="http://schemas.openxmlformats.org/officeDocument/2006/customXml" ds:itemID="{4E721D04-37DD-47AC-9E52-E4CEB3FE445D}">
  <ds:schemaRefs/>
</ds:datastoreItem>
</file>

<file path=customXml/itemProps57.xml><?xml version="1.0" encoding="utf-8"?>
<ds:datastoreItem xmlns:ds="http://schemas.openxmlformats.org/officeDocument/2006/customXml" ds:itemID="{D4F91E3F-155A-46C8-B1DC-55F43FAC4B50}">
  <ds:schemaRefs/>
</ds:datastoreItem>
</file>

<file path=customXml/itemProps58.xml><?xml version="1.0" encoding="utf-8"?>
<ds:datastoreItem xmlns:ds="http://schemas.openxmlformats.org/officeDocument/2006/customXml" ds:itemID="{C093D2E5-967C-4808-B0F3-8C0E38BD9E2C}">
  <ds:schemaRefs/>
</ds:datastoreItem>
</file>

<file path=customXml/itemProps59.xml><?xml version="1.0" encoding="utf-8"?>
<ds:datastoreItem xmlns:ds="http://schemas.openxmlformats.org/officeDocument/2006/customXml" ds:itemID="{5A9F42C8-2F40-4586-87AC-6CE3ED6E26A0}">
  <ds:schemaRefs/>
</ds:datastoreItem>
</file>

<file path=customXml/itemProps60.xml><?xml version="1.0" encoding="utf-8"?>
<ds:datastoreItem xmlns:ds="http://schemas.openxmlformats.org/officeDocument/2006/customXml" ds:itemID="{E72B6643-4CD3-4149-A194-8BE0B2A79575}">
  <ds:schemaRefs/>
</ds:datastoreItem>
</file>

<file path=customXml/itemProps61.xml><?xml version="1.0" encoding="utf-8"?>
<ds:datastoreItem xmlns:ds="http://schemas.openxmlformats.org/officeDocument/2006/customXml" ds:itemID="{A437A3C1-6688-4C53-A62D-1E838EFA2759}">
  <ds:schemaRefs/>
</ds:datastoreItem>
</file>

<file path=customXml/itemProps62.xml><?xml version="1.0" encoding="utf-8"?>
<ds:datastoreItem xmlns:ds="http://schemas.openxmlformats.org/officeDocument/2006/customXml" ds:itemID="{681D53FE-B0E9-4CBA-B88A-D5AE0FEE6E72}">
  <ds:schemaRefs/>
</ds:datastoreItem>
</file>

<file path=customXml/itemProps63.xml><?xml version="1.0" encoding="utf-8"?>
<ds:datastoreItem xmlns:ds="http://schemas.openxmlformats.org/officeDocument/2006/customXml" ds:itemID="{FACEF399-AC5F-445D-9E61-27EAAABFE08A}">
  <ds:schemaRefs/>
</ds:datastoreItem>
</file>

<file path=customXml/itemProps64.xml><?xml version="1.0" encoding="utf-8"?>
<ds:datastoreItem xmlns:ds="http://schemas.openxmlformats.org/officeDocument/2006/customXml" ds:itemID="{0F09641C-965C-433C-9DF8-2BC0822A2306}">
  <ds:schemaRefs/>
</ds:datastoreItem>
</file>

<file path=customXml/itemProps65.xml><?xml version="1.0" encoding="utf-8"?>
<ds:datastoreItem xmlns:ds="http://schemas.openxmlformats.org/officeDocument/2006/customXml" ds:itemID="{9C0C5DF3-2B75-4FCE-A505-50C600F78F76}">
  <ds:schemaRefs/>
</ds:datastoreItem>
</file>

<file path=customXml/itemProps66.xml><?xml version="1.0" encoding="utf-8"?>
<ds:datastoreItem xmlns:ds="http://schemas.openxmlformats.org/officeDocument/2006/customXml" ds:itemID="{B2E2AD8D-DD47-4C42-98DC-157EB674D037}">
  <ds:schemaRefs/>
</ds:datastoreItem>
</file>

<file path=customXml/itemProps67.xml><?xml version="1.0" encoding="utf-8"?>
<ds:datastoreItem xmlns:ds="http://schemas.openxmlformats.org/officeDocument/2006/customXml" ds:itemID="{EB5D93DA-385A-4178-97A0-0C715745D541}">
  <ds:schemaRefs/>
</ds:datastoreItem>
</file>

<file path=customXml/itemProps68.xml><?xml version="1.0" encoding="utf-8"?>
<ds:datastoreItem xmlns:ds="http://schemas.openxmlformats.org/officeDocument/2006/customXml" ds:itemID="{FDCCD742-1D80-4747-A677-D577B50608E7}">
  <ds:schemaRefs/>
</ds:datastoreItem>
</file>

<file path=customXml/itemProps69.xml><?xml version="1.0" encoding="utf-8"?>
<ds:datastoreItem xmlns:ds="http://schemas.openxmlformats.org/officeDocument/2006/customXml" ds:itemID="{880DE404-98F7-474B-8445-58FC2FEECD6D}">
  <ds:schemaRefs/>
</ds:datastoreItem>
</file>

<file path=customXml/itemProps70.xml><?xml version="1.0" encoding="utf-8"?>
<ds:datastoreItem xmlns:ds="http://schemas.openxmlformats.org/officeDocument/2006/customXml" ds:itemID="{4F45EA03-B365-46AB-A33F-066DC5FE0A3D}">
  <ds:schemaRefs/>
</ds:datastoreItem>
</file>

<file path=customXml/itemProps71.xml><?xml version="1.0" encoding="utf-8"?>
<ds:datastoreItem xmlns:ds="http://schemas.openxmlformats.org/officeDocument/2006/customXml" ds:itemID="{6084F698-DEBF-4EC4-AF14-84C652748828}">
  <ds:schemaRefs/>
</ds:datastoreItem>
</file>

<file path=customXml/itemProps72.xml><?xml version="1.0" encoding="utf-8"?>
<ds:datastoreItem xmlns:ds="http://schemas.openxmlformats.org/officeDocument/2006/customXml" ds:itemID="{940C06A2-C10F-4CB6-8B9C-BD3E475A6F41}">
  <ds:schemaRefs/>
</ds:datastoreItem>
</file>

<file path=customXml/itemProps73.xml><?xml version="1.0" encoding="utf-8"?>
<ds:datastoreItem xmlns:ds="http://schemas.openxmlformats.org/officeDocument/2006/customXml" ds:itemID="{CB969019-D66D-46DD-82CA-2017855E46CE}">
  <ds:schemaRefs/>
</ds:datastoreItem>
</file>

<file path=customXml/itemProps74.xml><?xml version="1.0" encoding="utf-8"?>
<ds:datastoreItem xmlns:ds="http://schemas.openxmlformats.org/officeDocument/2006/customXml" ds:itemID="{0320D0E5-64B8-4816-8EFD-FD25653AD5FA}">
  <ds:schemaRefs/>
</ds:datastoreItem>
</file>

<file path=customXml/itemProps75.xml><?xml version="1.0" encoding="utf-8"?>
<ds:datastoreItem xmlns:ds="http://schemas.openxmlformats.org/officeDocument/2006/customXml" ds:itemID="{1951D1B8-7F7B-4422-A739-F01AF1FB610D}">
  <ds:schemaRefs/>
</ds:datastoreItem>
</file>

<file path=customXml/itemProps76.xml><?xml version="1.0" encoding="utf-8"?>
<ds:datastoreItem xmlns:ds="http://schemas.openxmlformats.org/officeDocument/2006/customXml" ds:itemID="{0EE508DE-FB1A-46C8-A84A-668602F7155C}">
  <ds:schemaRefs/>
</ds:datastoreItem>
</file>

<file path=customXml/itemProps77.xml><?xml version="1.0" encoding="utf-8"?>
<ds:datastoreItem xmlns:ds="http://schemas.openxmlformats.org/officeDocument/2006/customXml" ds:itemID="{E2E89C12-0843-44DE-B65B-ECBE25CED7BB}">
  <ds:schemaRefs/>
</ds:datastoreItem>
</file>

<file path=customXml/itemProps78.xml><?xml version="1.0" encoding="utf-8"?>
<ds:datastoreItem xmlns:ds="http://schemas.openxmlformats.org/officeDocument/2006/customXml" ds:itemID="{5C348C46-FBF5-488F-9FCF-F73BABC9E388}">
  <ds:schemaRefs/>
</ds:datastoreItem>
</file>

<file path=customXml/itemProps79.xml><?xml version="1.0" encoding="utf-8"?>
<ds:datastoreItem xmlns:ds="http://schemas.openxmlformats.org/officeDocument/2006/customXml" ds:itemID="{56D670DE-6F89-4D0D-B10E-9A853BCA0C47}">
  <ds:schemaRefs/>
</ds:datastoreItem>
</file>

<file path=customXml/itemProps80.xml><?xml version="1.0" encoding="utf-8"?>
<ds:datastoreItem xmlns:ds="http://schemas.openxmlformats.org/officeDocument/2006/customXml" ds:itemID="{8763290C-8208-4821-A60D-5E23E05DF9A3}">
  <ds:schemaRefs/>
</ds:datastoreItem>
</file>

<file path=customXml/itemProps81.xml><?xml version="1.0" encoding="utf-8"?>
<ds:datastoreItem xmlns:ds="http://schemas.openxmlformats.org/officeDocument/2006/customXml" ds:itemID="{687FEBE3-B0C4-41AA-B94B-56DCE86D11DB}">
  <ds:schemaRefs/>
</ds:datastoreItem>
</file>

<file path=customXml/itemProps82.xml><?xml version="1.0" encoding="utf-8"?>
<ds:datastoreItem xmlns:ds="http://schemas.openxmlformats.org/officeDocument/2006/customXml" ds:itemID="{E969FFF2-7F6F-4A62-B0D5-575E8CA17DD5}">
  <ds:schemaRefs/>
</ds:datastoreItem>
</file>

<file path=customXml/itemProps83.xml><?xml version="1.0" encoding="utf-8"?>
<ds:datastoreItem xmlns:ds="http://schemas.openxmlformats.org/officeDocument/2006/customXml" ds:itemID="{AD34DFE0-5B5C-4B6C-92D9-895163EC6CA8}">
  <ds:schemaRefs/>
</ds:datastoreItem>
</file>

<file path=customXml/itemProps84.xml><?xml version="1.0" encoding="utf-8"?>
<ds:datastoreItem xmlns:ds="http://schemas.openxmlformats.org/officeDocument/2006/customXml" ds:itemID="{A6BBDE83-3340-406C-966D-0870BAA03BA0}">
  <ds:schemaRefs/>
</ds:datastoreItem>
</file>

<file path=customXml/itemProps85.xml><?xml version="1.0" encoding="utf-8"?>
<ds:datastoreItem xmlns:ds="http://schemas.openxmlformats.org/officeDocument/2006/customXml" ds:itemID="{90A4D170-AB43-45FD-9563-1CAD1621BD6C}">
  <ds:schemaRefs/>
</ds:datastoreItem>
</file>

<file path=docProps/app.xml><?xml version="1.0" encoding="utf-8"?>
<Properties xmlns="http://schemas.openxmlformats.org/officeDocument/2006/extended-properties" xmlns:vt="http://schemas.openxmlformats.org/officeDocument/2006/docPropsVTypes">
  <Template/>
  <TotalTime>7447</TotalTime>
  <Words>766</Words>
  <Application>Microsoft Office PowerPoint</Application>
  <PresentationFormat>Custom</PresentationFormat>
  <Paragraphs>86</Paragraphs>
  <Slides>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Open Sans SemiBold</vt:lpstr>
      <vt:lpstr>Wingdings</vt:lpstr>
      <vt:lpstr>GeoSlab703 Md BT</vt:lpstr>
      <vt:lpstr>Arial</vt:lpstr>
      <vt:lpstr>Open Sans</vt:lpstr>
      <vt:lpstr>Calibri</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Peters</dc:creator>
  <cp:lastModifiedBy>Gillespie, Kara (Avison Young - UK)</cp:lastModifiedBy>
  <cp:revision>364</cp:revision>
  <dcterms:created xsi:type="dcterms:W3CDTF">2017-01-31T02:14:59Z</dcterms:created>
  <dcterms:modified xsi:type="dcterms:W3CDTF">2024-05-16T15:21:02Z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0x010100C6DBCD2B32550F45A347922F32B21B6E</vt:lpwstr>
  </property>
  <property fmtid="{D5CDD505-2E9C-101B-9397-08002B2CF9AE}" pid="3" name="MS Version">
    <vt:lpwstr>1.0.8</vt:lpwstr>
  </property>
  <property fmtid="{D5CDD505-2E9C-101B-9397-08002B2CF9AE}" pid="4" name="TemplafyTenantId">
    <vt:lpwstr>avisonyoung</vt:lpwstr>
  </property>
  <property fmtid="{D5CDD505-2E9C-101B-9397-08002B2CF9AE}" pid="5" name="TemplafyTemplateId">
    <vt:lpwstr>637940785695325830</vt:lpwstr>
  </property>
  <property fmtid="{D5CDD505-2E9C-101B-9397-08002B2CF9AE}" pid="6" name="TemplafyUserProfileId">
    <vt:lpwstr>637690345970699800</vt:lpwstr>
  </property>
  <property fmtid="{D5CDD505-2E9C-101B-9397-08002B2CF9AE}" pid="7" name="TemplafyLanguageCode">
    <vt:lpwstr>en-GB</vt:lpwstr>
  </property>
</Properties>
</file>