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90"/>
  </p:sldMasterIdLst>
  <p:notesMasterIdLst>
    <p:notesMasterId r:id="rId98"/>
  </p:notesMasterIdLst>
  <p:handoutMasterIdLst>
    <p:handoutMasterId r:id="rId99"/>
  </p:handoutMasterIdLst>
  <p:sldIdLst>
    <p:sldId id="359" r:id="rId91"/>
    <p:sldId id="355" r:id="rId92"/>
    <p:sldId id="349" r:id="rId93"/>
    <p:sldId id="339" r:id="rId94"/>
    <p:sldId id="360" r:id="rId95"/>
    <p:sldId id="338" r:id="rId96"/>
    <p:sldId id="331" r:id="rId97"/>
  </p:sldIdLst>
  <p:sldSz cx="10728325" cy="7589838"/>
  <p:notesSz cx="6858000" cy="9144000"/>
  <p:embeddedFontLst>
    <p:embeddedFont>
      <p:font typeface="Calibri" panose="020F0502020204030204" pitchFamily="34" charset="0"/>
      <p:regular r:id="rId100"/>
      <p:bold r:id="rId101"/>
      <p:italic r:id="rId102"/>
      <p:boldItalic r:id="rId103"/>
    </p:embeddedFont>
    <p:embeddedFont>
      <p:font typeface="GeoSlab703 Md BT" panose="02060703020205020403" pitchFamily="18" charset="0"/>
      <p:bold r:id="rId104"/>
      <p:boldItalic r:id="rId105"/>
    </p:embeddedFont>
    <p:embeddedFont>
      <p:font typeface="Open Sans" panose="020B0606030504020204" pitchFamily="34" charset="0"/>
      <p:regular r:id="rId106"/>
      <p:bold r:id="rId107"/>
      <p:italic r:id="rId108"/>
      <p:boldItalic r:id="rId109"/>
    </p:embeddedFont>
    <p:embeddedFont>
      <p:font typeface="Open Sans SemiBold" panose="020B0706030804020204" pitchFamily="34" charset="0"/>
      <p:bold r:id="rId110"/>
      <p:boldItalic r:id="rId111"/>
    </p:embeddedFont>
  </p:embeddedFontLst>
  <p:custDataLst>
    <p:tags r:id="rId1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379" userDrawn="1">
          <p15:clr>
            <a:srgbClr val="A4A3A4"/>
          </p15:clr>
        </p15:guide>
        <p15:guide id="3" orient="horz" pos="239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C65973-F091-7C10-358B-00156D71CFAF}" name="Williams, Joe (Avison Young - UK)" initials="JW57" userId="Williams, Joe (Avison Young - UK)"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3F52"/>
    <a:srgbClr val="000000"/>
    <a:srgbClr val="B5B6AF"/>
    <a:srgbClr val="FCE2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4" autoAdjust="0"/>
    <p:restoredTop sz="94660"/>
  </p:normalViewPr>
  <p:slideViewPr>
    <p:cSldViewPr snapToGrid="0">
      <p:cViewPr varScale="1">
        <p:scale>
          <a:sx n="60" d="100"/>
          <a:sy n="60" d="100"/>
        </p:scale>
        <p:origin x="996" y="56"/>
      </p:cViewPr>
      <p:guideLst>
        <p:guide pos="3379"/>
        <p:guide orient="horz" pos="2391"/>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4" d="100"/>
          <a:sy n="64" d="100"/>
        </p:scale>
        <p:origin x="2263" y="19"/>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microsoft.com/office/2018/10/relationships/authors" Target="authors.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customXml" Target="../customXml/item84.xml"/><Relationship Id="rId89" Type="http://schemas.openxmlformats.org/officeDocument/2006/relationships/customXml" Target="../customXml/item89.xml"/><Relationship Id="rId112" Type="http://schemas.openxmlformats.org/officeDocument/2006/relationships/tags" Target="tags/tag1.xml"/><Relationship Id="rId16" Type="http://schemas.openxmlformats.org/officeDocument/2006/relationships/customXml" Target="../customXml/item16.xml"/><Relationship Id="rId107" Type="http://schemas.openxmlformats.org/officeDocument/2006/relationships/font" Target="fonts/font8.fntdata"/><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customXml" Target="../customXml/item79.xml"/><Relationship Id="rId102" Type="http://schemas.openxmlformats.org/officeDocument/2006/relationships/font" Target="fonts/font3.fntdata"/><Relationship Id="rId5" Type="http://schemas.openxmlformats.org/officeDocument/2006/relationships/customXml" Target="../customXml/item5.xml"/><Relationship Id="rId90" Type="http://schemas.openxmlformats.org/officeDocument/2006/relationships/slideMaster" Target="slideMasters/slideMaster1.xml"/><Relationship Id="rId95" Type="http://schemas.openxmlformats.org/officeDocument/2006/relationships/slide" Target="slides/slide5.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113" Type="http://schemas.openxmlformats.org/officeDocument/2006/relationships/presProps" Target="presProps.xml"/><Relationship Id="rId80" Type="http://schemas.openxmlformats.org/officeDocument/2006/relationships/customXml" Target="../customXml/item80.xml"/><Relationship Id="rId85" Type="http://schemas.openxmlformats.org/officeDocument/2006/relationships/customXml" Target="../customXml/item85.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customXml" Target="../customXml/item33.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font" Target="fonts/font4.fntdata"/><Relationship Id="rId108" Type="http://schemas.openxmlformats.org/officeDocument/2006/relationships/font" Target="fonts/font9.fntdata"/><Relationship Id="rId54" Type="http://schemas.openxmlformats.org/officeDocument/2006/relationships/customXml" Target="../customXml/item54.xml"/><Relationship Id="rId70" Type="http://schemas.openxmlformats.org/officeDocument/2006/relationships/customXml" Target="../customXml/item70.xml"/><Relationship Id="rId75" Type="http://schemas.openxmlformats.org/officeDocument/2006/relationships/customXml" Target="../customXml/item75.xml"/><Relationship Id="rId91" Type="http://schemas.openxmlformats.org/officeDocument/2006/relationships/slide" Target="slides/slide1.xml"/><Relationship Id="rId96" Type="http://schemas.openxmlformats.org/officeDocument/2006/relationships/slide" Target="slides/slide6.xml"/><Relationship Id="rId1" Type="http://schemas.openxmlformats.org/officeDocument/2006/relationships/customXml" Target="../customXml/item1.xml"/><Relationship Id="rId6" Type="http://schemas.openxmlformats.org/officeDocument/2006/relationships/customXml" Target="../customXml/item6.xml"/><Relationship Id="rId23" Type="http://schemas.openxmlformats.org/officeDocument/2006/relationships/customXml" Target="../customXml/item23.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viewProps" Target="viewProps.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customXml" Target="../customXml/item73.xml"/><Relationship Id="rId78" Type="http://schemas.openxmlformats.org/officeDocument/2006/relationships/customXml" Target="../customXml/item78.xml"/><Relationship Id="rId81" Type="http://schemas.openxmlformats.org/officeDocument/2006/relationships/customXml" Target="../customXml/item81.xml"/><Relationship Id="rId86" Type="http://schemas.openxmlformats.org/officeDocument/2006/relationships/customXml" Target="../customXml/item86.xml"/><Relationship Id="rId94" Type="http://schemas.openxmlformats.org/officeDocument/2006/relationships/slide" Target="slides/slide4.xml"/><Relationship Id="rId99" Type="http://schemas.openxmlformats.org/officeDocument/2006/relationships/handoutMaster" Target="handoutMasters/handoutMaster1.xml"/><Relationship Id="rId101" Type="http://schemas.openxmlformats.org/officeDocument/2006/relationships/font" Target="fonts/font2.fntdata"/><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font" Target="fonts/font10.fntdata"/><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slide" Target="slides/slide7.xml"/><Relationship Id="rId104" Type="http://schemas.openxmlformats.org/officeDocument/2006/relationships/font" Target="fonts/font5.fntdata"/><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slide" Target="slides/slide2.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font" Target="fonts/font11.fntdata"/><Relationship Id="rId115" Type="http://schemas.openxmlformats.org/officeDocument/2006/relationships/theme" Target="theme/theme1.xml"/><Relationship Id="rId61" Type="http://schemas.openxmlformats.org/officeDocument/2006/relationships/customXml" Target="../customXml/item61.xml"/><Relationship Id="rId82" Type="http://schemas.openxmlformats.org/officeDocument/2006/relationships/customXml" Target="../customXml/item82.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font" Target="fonts/font1.fntdata"/><Relationship Id="rId105" Type="http://schemas.openxmlformats.org/officeDocument/2006/relationships/font" Target="fonts/font6.fntdata"/><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slide" Target="slides/slide3.xml"/><Relationship Id="rId98"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tableStyles" Target="tableStyles.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88" Type="http://schemas.openxmlformats.org/officeDocument/2006/relationships/customXml" Target="../customXml/item88.xml"/><Relationship Id="rId111" Type="http://schemas.openxmlformats.org/officeDocument/2006/relationships/font" Target="fonts/font12.fntdata"/><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AD013F-2A47-E445-AF97-B8A2C8AB4E87}" type="datetimeFigureOut">
              <a:rPr lang="en-US" smtClean="0"/>
              <a:t>5/12/2023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68F6C6-AE85-C645-A67A-F68527CD1C73}" type="slidenum">
              <a:rPr lang="en-US" smtClean="0"/>
              <a:t>‹#›</a:t>
            </a:fld>
            <a:endParaRPr lang="en-US" dirty="0"/>
          </a:p>
        </p:txBody>
      </p:sp>
    </p:spTree>
    <p:extLst>
      <p:ext uri="{BB962C8B-B14F-4D97-AF65-F5344CB8AC3E}">
        <p14:creationId xmlns:p14="http://schemas.microsoft.com/office/powerpoint/2010/main" val="479061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BF690-6176-1C43-8BC2-BCEFCBC13479}" type="datetimeFigureOut">
              <a:rPr lang="en-US" smtClean="0"/>
              <a:t>5/12/2023</a:t>
            </a:fld>
            <a:endParaRPr lang="en-US" dirty="0"/>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93DD24-24F3-0145-90E6-42F560A3C044}" type="slidenum">
              <a:rPr lang="en-US" smtClean="0"/>
              <a:t>‹#›</a:t>
            </a:fld>
            <a:endParaRPr lang="en-US" dirty="0"/>
          </a:p>
        </p:txBody>
      </p:sp>
    </p:spTree>
    <p:extLst>
      <p:ext uri="{BB962C8B-B14F-4D97-AF65-F5344CB8AC3E}">
        <p14:creationId xmlns:p14="http://schemas.microsoft.com/office/powerpoint/2010/main" val="662807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E64C77-C8A4-A94D-818D-E24B0DE7FE5D}" type="slidenum">
              <a:rPr lang="en-US" smtClean="0"/>
              <a:t>7</a:t>
            </a:fld>
            <a:endParaRPr lang="en-US" dirty="0"/>
          </a:p>
        </p:txBody>
      </p:sp>
    </p:spTree>
    <p:extLst>
      <p:ext uri="{BB962C8B-B14F-4D97-AF65-F5344CB8AC3E}">
        <p14:creationId xmlns:p14="http://schemas.microsoft.com/office/powerpoint/2010/main" val="14594620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2" y="1150775"/>
            <a:ext cx="8581264" cy="2644144"/>
          </a:xfrm>
          <a:prstGeom prst="rect">
            <a:avLst/>
          </a:prstGeom>
        </p:spPr>
        <p:txBody>
          <a:bodyPr lIns="0" tIns="0" rIns="0" bIns="0">
            <a:noAutofit/>
          </a:bodyPr>
          <a:lstStyle>
            <a:lvl1pPr marL="0" indent="0">
              <a:buNone/>
              <a:defRPr sz="8854">
                <a:solidFill>
                  <a:schemeClr val="tx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7" name="Text Placeholder 6">
            <a:extLst>
              <a:ext uri="{FF2B5EF4-FFF2-40B4-BE49-F238E27FC236}">
                <a16:creationId xmlns:a16="http://schemas.microsoft.com/office/drawing/2014/main" id="{A6B46C67-10BC-40FE-A687-6DD815DF1D7C}"/>
              </a:ext>
            </a:extLst>
          </p:cNvPr>
          <p:cNvSpPr>
            <a:spLocks noGrp="1"/>
          </p:cNvSpPr>
          <p:nvPr>
            <p:ph type="body" sz="quarter" idx="11" hasCustomPrompt="1"/>
          </p:nvPr>
        </p:nvSpPr>
        <p:spPr>
          <a:xfrm>
            <a:off x="1072832" y="4208170"/>
            <a:ext cx="5688017" cy="1761480"/>
          </a:xfrm>
          <a:prstGeom prst="rect">
            <a:avLst/>
          </a:prstGeom>
        </p:spPr>
        <p:txBody>
          <a:bodyPr lIns="0" tIns="0" rIns="0" bIns="0">
            <a:noAutofit/>
          </a:bodyPr>
          <a:lstStyle>
            <a:lvl1pPr marL="0" indent="0">
              <a:buNone/>
              <a:defRPr/>
            </a:lvl1pPr>
            <a:lvl2pPr marL="505983" indent="0">
              <a:buNone/>
              <a:defRPr/>
            </a:lvl2pPr>
            <a:lvl3pPr marL="1011966" indent="0">
              <a:buNone/>
              <a:defRPr/>
            </a:lvl3pPr>
            <a:lvl4pPr marL="1517950" indent="0">
              <a:buNone/>
              <a:defRPr/>
            </a:lvl4pPr>
            <a:lvl5pPr marL="0" indent="0" algn="l">
              <a:buNone/>
              <a:defRPr sz="3541">
                <a:solidFill>
                  <a:schemeClr val="tx1"/>
                </a:solidFill>
              </a:defRPr>
            </a:lvl5pPr>
          </a:lstStyle>
          <a:p>
            <a:pPr lvl="4"/>
            <a:r>
              <a:rPr lang="en-GB" dirty="0"/>
              <a:t>Add sub heading / presenter</a:t>
            </a:r>
            <a:endParaRPr lang="en-GB"/>
          </a:p>
        </p:txBody>
      </p:sp>
      <p:sp>
        <p:nvSpPr>
          <p:cNvPr id="2" name="Guides" hidden="1">
            <a:extLst>
              <a:ext uri="{FF2B5EF4-FFF2-40B4-BE49-F238E27FC236}">
                <a16:creationId xmlns:a16="http://schemas.microsoft.com/office/drawing/2014/main" id="{49E55373-3CD7-421E-ABBB-FEC33B440A37}"/>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945717142" name="AYIMLogo" descr="{&quot;templafy&quot;:{&quot;id&quot;:&quot;1ab03f26-32c8-41e2-ab6b-d7b726481c4d&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343558515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Large Picture_Overlay">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6C4D22B1-285F-46A1-9EA6-2FCA8884D315}"/>
              </a:ext>
            </a:extLst>
          </p:cNvPr>
          <p:cNvSpPr>
            <a:spLocks noGrp="1"/>
          </p:cNvSpPr>
          <p:nvPr>
            <p:ph type="body" sz="quarter" idx="13" hasCustomPrompt="1"/>
          </p:nvPr>
        </p:nvSpPr>
        <p:spPr>
          <a:xfrm>
            <a:off x="1" y="-2"/>
            <a:ext cx="10728324" cy="5594522"/>
          </a:xfrm>
          <a:solidFill>
            <a:schemeClr val="tx1">
              <a:alpha val="72000"/>
            </a:schemeClr>
          </a:solidFill>
        </p:spPr>
        <p:txBody>
          <a:bodyPr/>
          <a:lstStyle>
            <a:lvl1pPr marL="0" indent="0">
              <a:buNone/>
              <a:defRPr/>
            </a:lvl1pPr>
            <a:lvl2pPr marL="0" indent="0">
              <a:buNone/>
              <a:defRPr/>
            </a:lvl2pPr>
            <a:lvl3pPr marL="200285" indent="0">
              <a:buNone/>
              <a:defRPr/>
            </a:lvl3pPr>
            <a:lvl4pPr marL="400570" indent="0">
              <a:buNone/>
              <a:defRPr/>
            </a:lvl4pPr>
            <a:lvl5pPr marL="592071" indent="0">
              <a:buNone/>
              <a:defRPr/>
            </a:lvl5pPr>
          </a:lstStyle>
          <a:p>
            <a:pPr lvl="0"/>
            <a:r>
              <a:rPr lang="en-GB" dirty="0"/>
              <a:t> </a:t>
            </a:r>
            <a:endParaRPr lang="en-GB"/>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2" y="1150775"/>
            <a:ext cx="8581264" cy="2644144"/>
          </a:xfrm>
          <a:prstGeom prst="rect">
            <a:avLst/>
          </a:prstGeom>
        </p:spPr>
        <p:txBody>
          <a:bodyPr lIns="0" tIns="0" rIns="0" bIns="0">
            <a:noAutofit/>
          </a:bodyPr>
          <a:lstStyle>
            <a:lvl1pPr marL="0" indent="0">
              <a:buNone/>
              <a:defRPr sz="8854">
                <a:solidFill>
                  <a:schemeClr val="bg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Picture Placeholder 3">
            <a:extLst>
              <a:ext uri="{FF2B5EF4-FFF2-40B4-BE49-F238E27FC236}">
                <a16:creationId xmlns:a16="http://schemas.microsoft.com/office/drawing/2014/main" id="{B26A7E36-6F6F-4854-800D-B40882CAF8C5}"/>
              </a:ext>
            </a:extLst>
          </p:cNvPr>
          <p:cNvSpPr>
            <a:spLocks noGrp="1"/>
          </p:cNvSpPr>
          <p:nvPr>
            <p:ph type="pic" sz="quarter" idx="12" hasCustomPrompt="1"/>
          </p:nvPr>
        </p:nvSpPr>
        <p:spPr>
          <a:xfrm>
            <a:off x="1" y="-3"/>
            <a:ext cx="10728324" cy="5594522"/>
          </a:xfrm>
          <a:prstGeom prst="rect">
            <a:avLst/>
          </a:prstGeom>
          <a:solidFill>
            <a:schemeClr val="bg1">
              <a:lumMod val="85000"/>
            </a:schemeClr>
          </a:solidFill>
        </p:spPr>
        <p:txBody>
          <a:bodyPr wrap="square" tIns="432000" anchor="t" anchorCtr="0">
            <a:noAutofit/>
          </a:bodyPr>
          <a:lstStyle>
            <a:lvl1pPr marL="0" indent="0" algn="ctr">
              <a:buNone/>
              <a:defRPr sz="1771" b="1"/>
            </a:lvl1pPr>
          </a:lstStyle>
          <a:p>
            <a:r>
              <a:rPr lang="en-GB" dirty="0"/>
              <a:t>Select placeholder | insert image | send to back</a:t>
            </a:r>
          </a:p>
        </p:txBody>
      </p:sp>
      <p:pic>
        <p:nvPicPr>
          <p:cNvPr id="634465518" name="AYIMLogo" descr="{&quot;templafy&quot;:{&quot;id&quot;:&quot;73d7c9f9-7fe6-41ae-a1d7-294cd12c8593&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435570278"/>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65" userDrawn="1">
          <p15:clr>
            <a:srgbClr val="FF96FF"/>
          </p15:clr>
        </p15:guide>
        <p15:guide id="6" pos="6081" userDrawn="1">
          <p15:clr>
            <a:srgbClr val="FF96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_Large Picture_Black">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2EF1BF94-7E17-41E5-9AC2-437B28491309}"/>
              </a:ext>
            </a:extLst>
          </p:cNvPr>
          <p:cNvSpPr>
            <a:spLocks noGrp="1"/>
          </p:cNvSpPr>
          <p:nvPr>
            <p:ph type="pic" sz="quarter" idx="17" hasCustomPrompt="1"/>
          </p:nvPr>
        </p:nvSpPr>
        <p:spPr>
          <a:xfrm>
            <a:off x="0" y="-2"/>
            <a:ext cx="10728325" cy="55945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1" y="1150775"/>
            <a:ext cx="5419383" cy="2644144"/>
          </a:xfrm>
          <a:prstGeom prst="rect">
            <a:avLst/>
          </a:prstGeom>
        </p:spPr>
        <p:txBody>
          <a:bodyPr lIns="0" tIns="0" rIns="0" bIns="0">
            <a:noAutofit/>
          </a:bodyPr>
          <a:lstStyle>
            <a:lvl1pPr marL="0" indent="0">
              <a:buNone/>
              <a:defRPr sz="8854">
                <a:solidFill>
                  <a:schemeClr val="bg1"/>
                </a:solidFill>
                <a:highlight>
                  <a:srgbClr val="000000"/>
                </a:highlight>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926764580" name="AYIMLogo" descr="{&quot;templafy&quot;:{&quot;id&quot;:&quot;a325294e-7938-47d4-8bc6-0f46a2393169&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182835001"/>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_Large Picture_White">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C605CCA1-1FAA-478A-8F7B-9E1DD5D7384C}"/>
              </a:ext>
            </a:extLst>
          </p:cNvPr>
          <p:cNvSpPr>
            <a:spLocks noGrp="1"/>
          </p:cNvSpPr>
          <p:nvPr>
            <p:ph type="pic" sz="quarter" idx="17" hasCustomPrompt="1"/>
          </p:nvPr>
        </p:nvSpPr>
        <p:spPr>
          <a:xfrm>
            <a:off x="0" y="-2"/>
            <a:ext cx="10728325" cy="55945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1072832" y="1150775"/>
            <a:ext cx="5569263" cy="2644144"/>
          </a:xfrm>
          <a:prstGeom prst="rect">
            <a:avLst/>
          </a:prstGeom>
        </p:spPr>
        <p:txBody>
          <a:bodyPr lIns="0" tIns="0" rIns="0" bIns="0">
            <a:noAutofit/>
          </a:bodyPr>
          <a:lstStyle>
            <a:lvl1pPr marL="0" indent="0">
              <a:buNone/>
              <a:defRPr sz="8854">
                <a:solidFill>
                  <a:schemeClr val="tx1"/>
                </a:solidFill>
                <a:highlight>
                  <a:srgbClr val="FFFFFF"/>
                </a:highlight>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2029898673" name="AYIMLogo" descr="{&quot;templafy&quot;:{&quot;id&quot;:&quot;e05bdfd6-5bc3-4eab-b348-325538688264&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24254527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_Large Picture_Title Bottom">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510742" y="6501609"/>
            <a:ext cx="7261255" cy="624405"/>
          </a:xfrm>
          <a:prstGeom prst="rect">
            <a:avLst/>
          </a:prstGeom>
        </p:spPr>
        <p:txBody>
          <a:bodyPr lIns="0" tIns="0" rIns="0" bIns="0">
            <a:noAutofit/>
          </a:bodyPr>
          <a:lstStyle>
            <a:lvl1pPr marL="0" indent="0">
              <a:buNone/>
              <a:defRPr sz="4427">
                <a:solidFill>
                  <a:schemeClr val="tx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0" name="Text Placeholder 9">
            <a:extLst>
              <a:ext uri="{FF2B5EF4-FFF2-40B4-BE49-F238E27FC236}">
                <a16:creationId xmlns:a16="http://schemas.microsoft.com/office/drawing/2014/main" id="{834C1D0B-23BA-4633-B50D-808E1B0F2A73}"/>
              </a:ext>
            </a:extLst>
          </p:cNvPr>
          <p:cNvSpPr>
            <a:spLocks noGrp="1"/>
          </p:cNvSpPr>
          <p:nvPr>
            <p:ph type="body" sz="quarter" idx="15" hasCustomPrompt="1"/>
          </p:nvPr>
        </p:nvSpPr>
        <p:spPr>
          <a:xfrm>
            <a:off x="510742" y="5827334"/>
            <a:ext cx="7261253" cy="624404"/>
          </a:xfrm>
        </p:spPr>
        <p:txBody>
          <a:bodyPr anchor="b" anchorCtr="0"/>
          <a:lstStyle>
            <a:lvl1pPr marL="0" indent="0">
              <a:buFont typeface="Arial" panose="020B0604020202020204" pitchFamily="34" charset="0"/>
              <a:buNone/>
              <a:defRPr sz="1771" baseline="0"/>
            </a:lvl1pPr>
            <a:lvl2pPr marL="0" indent="0">
              <a:buNone/>
              <a:defRPr sz="1771" baseline="0"/>
            </a:lvl2pPr>
            <a:lvl3pPr marL="0" indent="0">
              <a:buNone/>
              <a:defRPr sz="1771" baseline="0"/>
            </a:lvl3pPr>
            <a:lvl4pPr marL="0" indent="0">
              <a:buNone/>
              <a:defRPr sz="1771" baseline="0"/>
            </a:lvl4pPr>
            <a:lvl5pPr marL="0" indent="0">
              <a:buNone/>
              <a:defRPr sz="1771" baseline="0"/>
            </a:lvl5pPr>
          </a:lstStyle>
          <a:p>
            <a:pPr lvl="0"/>
            <a:r>
              <a:rPr lang="en-GB" dirty="0"/>
              <a:t>Click to add subtitle</a:t>
            </a:r>
            <a:endParaRPr lang="en-GB"/>
          </a:p>
        </p:txBody>
      </p:sp>
      <p:sp>
        <p:nvSpPr>
          <p:cNvPr id="8" name="Picture Placeholder 3">
            <a:extLst>
              <a:ext uri="{FF2B5EF4-FFF2-40B4-BE49-F238E27FC236}">
                <a16:creationId xmlns:a16="http://schemas.microsoft.com/office/drawing/2014/main" id="{D2A6B3FF-DC7E-42CA-A29B-224B9C0B682A}"/>
              </a:ext>
            </a:extLst>
          </p:cNvPr>
          <p:cNvSpPr>
            <a:spLocks noGrp="1"/>
          </p:cNvSpPr>
          <p:nvPr>
            <p:ph type="pic" sz="quarter" idx="17" hasCustomPrompt="1"/>
          </p:nvPr>
        </p:nvSpPr>
        <p:spPr>
          <a:xfrm>
            <a:off x="0" y="-2"/>
            <a:ext cx="10728325" cy="5594521"/>
          </a:xfrm>
          <a:prstGeom prst="rect">
            <a:avLst/>
          </a:prstGeom>
          <a:noFill/>
        </p:spPr>
        <p:txBody>
          <a:bodyPr wrap="square" tIns="180000" anchor="t" anchorCtr="0">
            <a:noAutofit/>
          </a:bodyPr>
          <a:lstStyle>
            <a:lvl1pPr marL="0" indent="0" algn="ctr">
              <a:buNone/>
              <a:defRPr sz="1771"/>
            </a:lvl1pPr>
          </a:lstStyle>
          <a:p>
            <a:r>
              <a:rPr lang="en-GB" dirty="0"/>
              <a:t>Add Image</a:t>
            </a:r>
          </a:p>
        </p:txBody>
      </p:sp>
      <p:pic>
        <p:nvPicPr>
          <p:cNvPr id="1356499163" name="AYIMLogo" descr="{&quot;templafy&quot;:{&quot;id&quot;:&quot;ad5e0112-82b4-4cfd-8724-73338bc24a30&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74068209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_Small Pictur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B26A7E36-6F6F-4854-800D-B40882CAF8C5}"/>
              </a:ext>
            </a:extLst>
          </p:cNvPr>
          <p:cNvSpPr>
            <a:spLocks noGrp="1"/>
          </p:cNvSpPr>
          <p:nvPr>
            <p:ph type="pic" sz="quarter" idx="12" hasCustomPrompt="1"/>
          </p:nvPr>
        </p:nvSpPr>
        <p:spPr>
          <a:xfrm>
            <a:off x="1072832" y="1952523"/>
            <a:ext cx="5064024" cy="5637315"/>
          </a:xfrm>
          <a:prstGeom prst="rect">
            <a:avLst/>
          </a:prstGeom>
          <a:noFill/>
        </p:spPr>
        <p:txBody>
          <a:bodyPr wrap="square" tIns="144000" anchor="t" anchorCtr="0">
            <a:noAutofit/>
          </a:bodyPr>
          <a:lstStyle>
            <a:lvl1pPr marL="0" indent="0" algn="ctr">
              <a:buNone/>
              <a:defRPr sz="1771"/>
            </a:lvl1pPr>
          </a:lstStyle>
          <a:p>
            <a:r>
              <a:rPr lang="en-GB" dirty="0"/>
              <a:t>Add Image</a:t>
            </a:r>
          </a:p>
        </p:txBody>
      </p:sp>
      <p:sp>
        <p:nvSpPr>
          <p:cNvPr id="5" name="Text Placeholder 4">
            <a:extLst>
              <a:ext uri="{FF2B5EF4-FFF2-40B4-BE49-F238E27FC236}">
                <a16:creationId xmlns:a16="http://schemas.microsoft.com/office/drawing/2014/main" id="{8340455C-1392-44C3-997F-DA1CA4CD2B02}"/>
              </a:ext>
            </a:extLst>
          </p:cNvPr>
          <p:cNvSpPr>
            <a:spLocks noGrp="1"/>
          </p:cNvSpPr>
          <p:nvPr>
            <p:ph type="body" sz="quarter" idx="10" hasCustomPrompt="1"/>
          </p:nvPr>
        </p:nvSpPr>
        <p:spPr>
          <a:xfrm>
            <a:off x="6339465" y="2351061"/>
            <a:ext cx="3314631" cy="2443059"/>
          </a:xfrm>
          <a:prstGeom prst="rect">
            <a:avLst/>
          </a:prstGeom>
        </p:spPr>
        <p:txBody>
          <a:bodyPr lIns="0" tIns="0" rIns="0" bIns="0">
            <a:noAutofit/>
          </a:bodyPr>
          <a:lstStyle>
            <a:lvl1pPr marL="0" indent="0">
              <a:buNone/>
              <a:defRPr sz="5312">
                <a:solidFill>
                  <a:schemeClr val="tx1"/>
                </a:solidFill>
                <a:latin typeface="+mj-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dirty="0"/>
              <a:t>Click to add title</a:t>
            </a:r>
            <a:endParaRPr lang="en-GB"/>
          </a:p>
        </p:txBody>
      </p:sp>
      <p:sp>
        <p:nvSpPr>
          <p:cNvPr id="7" name="Text Placeholder 6">
            <a:extLst>
              <a:ext uri="{FF2B5EF4-FFF2-40B4-BE49-F238E27FC236}">
                <a16:creationId xmlns:a16="http://schemas.microsoft.com/office/drawing/2014/main" id="{A6B46C67-10BC-40FE-A687-6DD815DF1D7C}"/>
              </a:ext>
            </a:extLst>
          </p:cNvPr>
          <p:cNvSpPr>
            <a:spLocks noGrp="1"/>
          </p:cNvSpPr>
          <p:nvPr>
            <p:ph type="body" sz="quarter" idx="11" hasCustomPrompt="1"/>
          </p:nvPr>
        </p:nvSpPr>
        <p:spPr>
          <a:xfrm>
            <a:off x="6339465" y="4794118"/>
            <a:ext cx="3314631" cy="924780"/>
          </a:xfrm>
          <a:prstGeom prst="rect">
            <a:avLst/>
          </a:prstGeom>
        </p:spPr>
        <p:txBody>
          <a:bodyPr lIns="0" tIns="0" rIns="0" bIns="0">
            <a:noAutofit/>
          </a:bodyPr>
          <a:lstStyle>
            <a:lvl1pPr marL="0" indent="0">
              <a:buNone/>
              <a:defRPr/>
            </a:lvl1pPr>
            <a:lvl2pPr marL="505983" indent="0">
              <a:buNone/>
              <a:defRPr/>
            </a:lvl2pPr>
            <a:lvl3pPr marL="1011966" indent="0">
              <a:buNone/>
              <a:defRPr/>
            </a:lvl3pPr>
            <a:lvl4pPr marL="1517950" indent="0">
              <a:buNone/>
              <a:defRPr/>
            </a:lvl4pPr>
            <a:lvl5pPr marL="0" indent="0" algn="l">
              <a:buNone/>
              <a:defRPr sz="1992">
                <a:solidFill>
                  <a:schemeClr val="tx1"/>
                </a:solidFill>
              </a:defRPr>
            </a:lvl5pPr>
          </a:lstStyle>
          <a:p>
            <a:pPr lvl="4"/>
            <a:r>
              <a:rPr lang="en-GB" dirty="0"/>
              <a:t>Add sub heading / presenter</a:t>
            </a:r>
            <a:endParaRPr lang="en-GB"/>
          </a:p>
        </p:txBody>
      </p:sp>
      <p:sp>
        <p:nvSpPr>
          <p:cNvPr id="2" name="Guides" hidden="1">
            <a:extLst>
              <a:ext uri="{FF2B5EF4-FFF2-40B4-BE49-F238E27FC236}">
                <a16:creationId xmlns:a16="http://schemas.microsoft.com/office/drawing/2014/main" id="{4E5D4448-38BE-4FDE-A7E4-3E9C4C1A85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698025133" name="AYIMLogo" descr="{&quot;templafy&quot;:{&quot;id&quot;:&quot;900b3031-c0b6-4faf-a10d-8e0e9c4d49c7&quot;}}" hidden="1"/>
          <p:cNvPicPr>
            <a:picLocks noChangeAspect="1"/>
          </p:cNvPicPr>
          <p:nvPr/>
        </p:nvPicPr>
        <p:blipFill>
          <a:blip r:embed="rId3"/>
          <a:stretch>
            <a:fillRect/>
          </a:stretch>
        </p:blipFill>
        <p:spPr>
          <a:xfrm>
            <a:off x="7771996" y="6275146"/>
            <a:ext cx="1202919" cy="916358"/>
          </a:xfrm>
          <a:prstGeom prst="rect">
            <a:avLst/>
          </a:prstGeom>
        </p:spPr>
      </p:pic>
    </p:spTree>
    <p:extLst>
      <p:ext uri="{BB962C8B-B14F-4D97-AF65-F5344CB8AC3E}">
        <p14:creationId xmlns:p14="http://schemas.microsoft.com/office/powerpoint/2010/main" val="2553026134"/>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Заголовок 20">
            <a:extLst>
              <a:ext uri="{FF2B5EF4-FFF2-40B4-BE49-F238E27FC236}">
                <a16:creationId xmlns:a16="http://schemas.microsoft.com/office/drawing/2014/main" id="{0D00D992-E028-4A26-B2F1-C8EDD3A27743}"/>
              </a:ext>
            </a:extLst>
          </p:cNvPr>
          <p:cNvSpPr txBox="1">
            <a:spLocks/>
          </p:cNvSpPr>
          <p:nvPr userDrawn="1"/>
        </p:nvSpPr>
        <p:spPr>
          <a:xfrm>
            <a:off x="1412482" y="2901006"/>
            <a:ext cx="7903361" cy="1021406"/>
          </a:xfrm>
          <a:prstGeom prst="rect">
            <a:avLst/>
          </a:prstGeom>
        </p:spPr>
        <p:txBody>
          <a:bodyPr/>
          <a:lstStyle>
            <a:lvl1pPr algn="l" defTabSz="914318" rtl="0" eaLnBrk="1" latinLnBrk="0" hangingPunct="1">
              <a:lnSpc>
                <a:spcPct val="80000"/>
              </a:lnSpc>
              <a:spcBef>
                <a:spcPct val="0"/>
              </a:spcBef>
              <a:buNone/>
              <a:defRPr sz="4400" kern="1200" spc="-151" baseline="0">
                <a:solidFill>
                  <a:schemeClr val="tx1"/>
                </a:solidFill>
                <a:latin typeface="+mj-lt"/>
                <a:ea typeface="+mj-ea"/>
                <a:cs typeface="+mj-cs"/>
              </a:defRPr>
            </a:lvl1pPr>
          </a:lstStyle>
          <a:p>
            <a:pPr algn="ctr"/>
            <a:r>
              <a:rPr lang="en-GB" sz="8854" dirty="0">
                <a:solidFill>
                  <a:srgbClr val="000000"/>
                </a:solidFill>
                <a:ea typeface="Butler" charset="0"/>
                <a:cs typeface="Butler" charset="0"/>
              </a:rPr>
              <a:t>Questions?</a:t>
            </a:r>
            <a:endParaRPr lang="en-GB" sz="4869" dirty="0"/>
          </a:p>
        </p:txBody>
      </p:sp>
      <p:sp>
        <p:nvSpPr>
          <p:cNvPr id="2" name="Guides">
            <a:extLst>
              <a:ext uri="{FF2B5EF4-FFF2-40B4-BE49-F238E27FC236}">
                <a16:creationId xmlns:a16="http://schemas.microsoft.com/office/drawing/2014/main" id="{E41FE41D-1FCD-46A0-9500-C87FA6C21C6B}"/>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4" name="Rectangle 3">
            <a:extLst>
              <a:ext uri="{FF2B5EF4-FFF2-40B4-BE49-F238E27FC236}">
                <a16:creationId xmlns:a16="http://schemas.microsoft.com/office/drawing/2014/main" id="{268F8875-0D17-4C45-B1F0-ADDD34F9DE39}"/>
              </a:ext>
            </a:extLst>
          </p:cNvPr>
          <p:cNvSpPr/>
          <p:nvPr userDrawn="1"/>
        </p:nvSpPr>
        <p:spPr>
          <a:xfrm>
            <a:off x="468992" y="7085361"/>
            <a:ext cx="215691" cy="362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217" b="0" i="0" dirty="0">
                <a:solidFill>
                  <a:schemeClr val="tx1"/>
                </a:solidFill>
                <a:effectLst/>
                <a:latin typeface="+mn-lt"/>
              </a:rPr>
              <a:t>©</a:t>
            </a:r>
            <a:endParaRPr lang="en-GB" sz="1217" dirty="0">
              <a:solidFill>
                <a:schemeClr val="tx1"/>
              </a:solidFill>
              <a:latin typeface="+mn-lt"/>
            </a:endParaRPr>
          </a:p>
        </p:txBody>
      </p:sp>
      <p:sp>
        <p:nvSpPr>
          <p:cNvPr id="5" name="date" descr="{&quot;templafy&quot;:{&quot;id&quot;:&quot;383029d3-c8ae-40f1-846d-ec0e843a88b7&quot;}}" title="Form.Date_only">
            <a:extLst>
              <a:ext uri="{FF2B5EF4-FFF2-40B4-BE49-F238E27FC236}">
                <a16:creationId xmlns:a16="http://schemas.microsoft.com/office/drawing/2014/main" id="{3B2EFA4A-7EE0-49CD-A200-0E57A6F4DA8F}"/>
              </a:ext>
            </a:extLst>
          </p:cNvPr>
          <p:cNvSpPr/>
          <p:nvPr userDrawn="1"/>
        </p:nvSpPr>
        <p:spPr>
          <a:xfrm>
            <a:off x="584105" y="7085361"/>
            <a:ext cx="463584" cy="362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217" dirty="0">
                <a:solidFill>
                  <a:schemeClr val="tx1"/>
                </a:solidFill>
                <a:latin typeface="+mn-lt"/>
              </a:rPr>
              <a:t>2022</a:t>
            </a:r>
            <a:endParaRPr lang="en-GB" dirty="0"/>
          </a:p>
        </p:txBody>
      </p:sp>
      <p:sp>
        <p:nvSpPr>
          <p:cNvPr id="8" name="text" descr="{&quot;templafy&quot;:{&quot;id&quot;:&quot;0b903e9c-a6d2-43ab-874d-959c8cecf437&quot;}}" title="UserProfile.LegalEntity.LegalEntity">
            <a:extLst>
              <a:ext uri="{FF2B5EF4-FFF2-40B4-BE49-F238E27FC236}">
                <a16:creationId xmlns:a16="http://schemas.microsoft.com/office/drawing/2014/main" id="{56DADAFF-ADC2-4F08-8FAC-8FD3D6F4C117}"/>
              </a:ext>
            </a:extLst>
          </p:cNvPr>
          <p:cNvSpPr/>
          <p:nvPr userDrawn="1"/>
        </p:nvSpPr>
        <p:spPr>
          <a:xfrm>
            <a:off x="905002" y="7085361"/>
            <a:ext cx="9029681" cy="362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217" dirty="0">
                <a:solidFill>
                  <a:schemeClr val="tx1"/>
                </a:solidFill>
                <a:latin typeface="+mn-lt"/>
              </a:rPr>
              <a:t>Avison Young – Washington, D.C., LLC</a:t>
            </a:r>
            <a:endParaRPr lang="en-GB" dirty="0"/>
          </a:p>
        </p:txBody>
      </p:sp>
      <p:sp>
        <p:nvSpPr>
          <p:cNvPr id="3" name="TextBox 2">
            <a:extLst>
              <a:ext uri="{FF2B5EF4-FFF2-40B4-BE49-F238E27FC236}">
                <a16:creationId xmlns:a16="http://schemas.microsoft.com/office/drawing/2014/main" id="{D3B00D11-ADA0-4E2B-8848-64DC41320DE1}"/>
              </a:ext>
            </a:extLst>
          </p:cNvPr>
          <p:cNvSpPr txBox="1"/>
          <p:nvPr userDrawn="1"/>
        </p:nvSpPr>
        <p:spPr>
          <a:xfrm>
            <a:off x="857821" y="7121755"/>
            <a:ext cx="226344" cy="279628"/>
          </a:xfrm>
          <a:prstGeom prst="rect">
            <a:avLst/>
          </a:prstGeom>
          <a:noFill/>
        </p:spPr>
        <p:txBody>
          <a:bodyPr wrap="none" rtlCol="0">
            <a:spAutoFit/>
          </a:bodyPr>
          <a:lstStyle/>
          <a:p>
            <a:r>
              <a:rPr lang="en-GB" sz="1217" dirty="0"/>
              <a:t>.</a:t>
            </a:r>
            <a:endParaRPr lang="en-GB" sz="1992" dirty="0"/>
          </a:p>
        </p:txBody>
      </p:sp>
      <p:pic>
        <p:nvPicPr>
          <p:cNvPr id="686873974" name="AYLogo" descr="{&quot;templafy&quot;:{&quot;id&quot;:&quot;01516f0c-f8f1-404f-bb8e-7337ef341000&quot;}}"/>
          <p:cNvPicPr>
            <a:picLocks noChangeAspect="1"/>
          </p:cNvPicPr>
          <p:nvPr/>
        </p:nvPicPr>
        <p:blipFill>
          <a:blip r:embed="rId2"/>
          <a:stretch>
            <a:fillRect/>
          </a:stretch>
        </p:blipFill>
        <p:spPr>
          <a:xfrm>
            <a:off x="4738343" y="4813828"/>
            <a:ext cx="1202919" cy="916358"/>
          </a:xfrm>
          <a:prstGeom prst="rect">
            <a:avLst/>
          </a:prstGeom>
        </p:spPr>
      </p:pic>
      <p:pic>
        <p:nvPicPr>
          <p:cNvPr id="237543023" name="AYIMLogo" descr="{&quot;templafy&quot;:{&quot;id&quot;:&quot;ad703241-8662-43f5-b206-4baa661ddb71&quot;}}" hidden="1"/>
          <p:cNvPicPr>
            <a:picLocks noChangeAspect="1"/>
          </p:cNvPicPr>
          <p:nvPr/>
        </p:nvPicPr>
        <p:blipFill>
          <a:blip r:embed="rId2"/>
          <a:stretch>
            <a:fillRect/>
          </a:stretch>
        </p:blipFill>
        <p:spPr>
          <a:xfrm>
            <a:off x="3953000" y="4822389"/>
            <a:ext cx="1202919" cy="916358"/>
          </a:xfrm>
          <a:prstGeom prst="rect">
            <a:avLst/>
          </a:prstGeom>
        </p:spPr>
      </p:pic>
    </p:spTree>
    <p:extLst>
      <p:ext uri="{BB962C8B-B14F-4D97-AF65-F5344CB8AC3E}">
        <p14:creationId xmlns:p14="http://schemas.microsoft.com/office/powerpoint/2010/main" val="1528269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89B8-123B-498E-AC92-16E1884DBF65}"/>
              </a:ext>
            </a:extLst>
          </p:cNvPr>
          <p:cNvSpPr>
            <a:spLocks noGrp="1"/>
          </p:cNvSpPr>
          <p:nvPr>
            <p:ph type="title"/>
          </p:nvPr>
        </p:nvSpPr>
        <p:spPr/>
        <p:txBody>
          <a:bodyPr/>
          <a:lstStyle>
            <a:lvl1pPr algn="ctr">
              <a:defRPr/>
            </a:lvl1pPr>
          </a:lstStyle>
          <a:p>
            <a:r>
              <a:rPr lang="en-GB" dirty="0"/>
              <a:t>Click to edit Master title style</a:t>
            </a:r>
            <a:endParaRPr lang="en-GB"/>
          </a:p>
        </p:txBody>
      </p:sp>
      <p:sp>
        <p:nvSpPr>
          <p:cNvPr id="3" name="Guides" hidden="1">
            <a:extLst>
              <a:ext uri="{FF2B5EF4-FFF2-40B4-BE49-F238E27FC236}">
                <a16:creationId xmlns:a16="http://schemas.microsoft.com/office/drawing/2014/main" id="{10A47A87-ECB5-4883-B10B-25B4FB75B9DC}"/>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1059340873" name="AYIMLogo" descr="{&quot;templafy&quot;:{&quot;id&quot;:&quot;849cd6ab-f5a5-426e-ac13-ed68c0d7a8eb&quot;}}" hidden="1"/>
          <p:cNvPicPr>
            <a:picLocks noChangeAspect="1"/>
          </p:cNvPicPr>
          <p:nvPr/>
        </p:nvPicPr>
        <p:blipFill>
          <a:blip r:embed="rId2"/>
          <a:stretch>
            <a:fillRect/>
          </a:stretch>
        </p:blipFill>
        <p:spPr>
          <a:xfrm>
            <a:off x="8821067" y="6654638"/>
            <a:ext cx="810663" cy="617546"/>
          </a:xfrm>
          <a:prstGeom prst="rect">
            <a:avLst/>
          </a:prstGeom>
        </p:spPr>
      </p:pic>
    </p:spTree>
    <p:extLst>
      <p:ext uri="{BB962C8B-B14F-4D97-AF65-F5344CB8AC3E}">
        <p14:creationId xmlns:p14="http://schemas.microsoft.com/office/powerpoint/2010/main" val="1725282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x Content">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871F4B46-ABFA-4AA0-AE90-332B49CC277F}"/>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6EBA1641-A38F-45DA-B2F3-5C7727168A20}"/>
              </a:ext>
            </a:extLst>
          </p:cNvPr>
          <p:cNvSpPr>
            <a:spLocks noGrp="1"/>
          </p:cNvSpPr>
          <p:nvPr>
            <p:ph type="title"/>
          </p:nvPr>
        </p:nvSpPr>
        <p:spPr/>
        <p:txBody>
          <a:bodyPr/>
          <a:lstStyle/>
          <a:p>
            <a:r>
              <a:rPr lang="en-GB"/>
              <a:t>Click to edit Master title style</a:t>
            </a:r>
          </a:p>
        </p:txBody>
      </p:sp>
      <p:sp>
        <p:nvSpPr>
          <p:cNvPr id="7" name="Content Placeholder 6">
            <a:extLst>
              <a:ext uri="{FF2B5EF4-FFF2-40B4-BE49-F238E27FC236}">
                <a16:creationId xmlns:a16="http://schemas.microsoft.com/office/drawing/2014/main" id="{99CDE793-9F39-4713-826F-CD82DFFDFB97}"/>
              </a:ext>
            </a:extLst>
          </p:cNvPr>
          <p:cNvSpPr>
            <a:spLocks noGrp="1"/>
          </p:cNvSpPr>
          <p:nvPr>
            <p:ph sz="quarter" idx="10"/>
          </p:nvPr>
        </p:nvSpPr>
        <p:spPr>
          <a:xfrm>
            <a:off x="1072833" y="2951604"/>
            <a:ext cx="8582660" cy="4039130"/>
          </a:xfrm>
        </p:spPr>
        <p:txBody>
          <a:bodyPr>
            <a:noAutofit/>
          </a:body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641640155"/>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EB6E-8A1C-4390-902D-E6882C8F6C57}"/>
              </a:ext>
            </a:extLst>
          </p:cNvPr>
          <p:cNvSpPr>
            <a:spLocks noGrp="1"/>
          </p:cNvSpPr>
          <p:nvPr>
            <p:ph type="title"/>
          </p:nvPr>
        </p:nvSpPr>
        <p:spPr/>
        <p:txBody>
          <a:bodyPr/>
          <a:lstStyle/>
          <a:p>
            <a:r>
              <a:rPr lang="en-GB"/>
              <a:t>Click to edit Master title style</a:t>
            </a:r>
          </a:p>
        </p:txBody>
      </p:sp>
      <p:sp>
        <p:nvSpPr>
          <p:cNvPr id="6" name="Guides" hidden="1">
            <a:extLst>
              <a:ext uri="{FF2B5EF4-FFF2-40B4-BE49-F238E27FC236}">
                <a16:creationId xmlns:a16="http://schemas.microsoft.com/office/drawing/2014/main" id="{AE657565-4B38-4D14-97EB-B1A700EDF6EF}"/>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Content Placeholder 7">
            <a:extLst>
              <a:ext uri="{FF2B5EF4-FFF2-40B4-BE49-F238E27FC236}">
                <a16:creationId xmlns:a16="http://schemas.microsoft.com/office/drawing/2014/main" id="{2F9B6D28-460A-4678-82A4-21E53A1C349F}"/>
              </a:ext>
            </a:extLst>
          </p:cNvPr>
          <p:cNvSpPr>
            <a:spLocks noGrp="1"/>
          </p:cNvSpPr>
          <p:nvPr>
            <p:ph sz="quarter" idx="10"/>
          </p:nvPr>
        </p:nvSpPr>
        <p:spPr>
          <a:xfrm>
            <a:off x="1072833" y="2951604"/>
            <a:ext cx="4194943" cy="4039130"/>
          </a:xfrm>
        </p:spPr>
        <p:txBody>
          <a:bodyPr lIns="0" tIns="0" rIns="0" b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Content Placeholder 9">
            <a:extLst>
              <a:ext uri="{FF2B5EF4-FFF2-40B4-BE49-F238E27FC236}">
                <a16:creationId xmlns:a16="http://schemas.microsoft.com/office/drawing/2014/main" id="{E3D9A9AB-EA63-478D-8F07-5E94C93744A3}"/>
              </a:ext>
            </a:extLst>
          </p:cNvPr>
          <p:cNvSpPr>
            <a:spLocks noGrp="1"/>
          </p:cNvSpPr>
          <p:nvPr>
            <p:ph sz="quarter" idx="11"/>
          </p:nvPr>
        </p:nvSpPr>
        <p:spPr>
          <a:xfrm>
            <a:off x="5459153" y="2951604"/>
            <a:ext cx="4194943" cy="4039130"/>
          </a:xfrm>
        </p:spPr>
        <p:txBody>
          <a:bodyPr lIns="0" tIns="0" r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21808739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3318" userDrawn="1">
          <p15:clr>
            <a:srgbClr val="FF96FF"/>
          </p15:clr>
        </p15:guide>
        <p15:guide id="7" pos="3439" userDrawn="1">
          <p15:clr>
            <a:srgbClr val="FF96FF"/>
          </p15:clr>
        </p15:guide>
        <p15:guide id="8" pos="6081" userDrawn="1">
          <p15:clr>
            <a:srgbClr val="FF96FF"/>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37F2-05DD-406D-9E7C-F592CAF38AB1}"/>
              </a:ext>
            </a:extLst>
          </p:cNvPr>
          <p:cNvSpPr>
            <a:spLocks noGrp="1"/>
          </p:cNvSpPr>
          <p:nvPr>
            <p:ph type="title"/>
          </p:nvPr>
        </p:nvSpPr>
        <p:spPr/>
        <p:txBody>
          <a:bodyPr/>
          <a:lstStyle/>
          <a:p>
            <a:r>
              <a:rPr lang="en-GB"/>
              <a:t>Click to edit Master title style</a:t>
            </a:r>
          </a:p>
        </p:txBody>
      </p:sp>
      <p:sp>
        <p:nvSpPr>
          <p:cNvPr id="6" name="Guides" hidden="1">
            <a:extLst>
              <a:ext uri="{FF2B5EF4-FFF2-40B4-BE49-F238E27FC236}">
                <a16:creationId xmlns:a16="http://schemas.microsoft.com/office/drawing/2014/main" id="{3F4BA93F-B797-4202-851C-3680CAB7EFDA}"/>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Content Placeholder 7">
            <a:extLst>
              <a:ext uri="{FF2B5EF4-FFF2-40B4-BE49-F238E27FC236}">
                <a16:creationId xmlns:a16="http://schemas.microsoft.com/office/drawing/2014/main" id="{67A8DD67-6AC4-4E2B-84EC-F8B9EAC62534}"/>
              </a:ext>
            </a:extLst>
          </p:cNvPr>
          <p:cNvSpPr>
            <a:spLocks noGrp="1"/>
          </p:cNvSpPr>
          <p:nvPr>
            <p:ph sz="quarter" idx="13"/>
          </p:nvPr>
        </p:nvSpPr>
        <p:spPr>
          <a:xfrm>
            <a:off x="1072832" y="2951604"/>
            <a:ext cx="2733768"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Content Placeholder 9">
            <a:extLst>
              <a:ext uri="{FF2B5EF4-FFF2-40B4-BE49-F238E27FC236}">
                <a16:creationId xmlns:a16="http://schemas.microsoft.com/office/drawing/2014/main" id="{0FC2FDD6-5425-4891-9331-E991A68E27F0}"/>
              </a:ext>
            </a:extLst>
          </p:cNvPr>
          <p:cNvSpPr>
            <a:spLocks noGrp="1"/>
          </p:cNvSpPr>
          <p:nvPr>
            <p:ph sz="quarter" idx="14"/>
          </p:nvPr>
        </p:nvSpPr>
        <p:spPr>
          <a:xfrm>
            <a:off x="3996581" y="2951604"/>
            <a:ext cx="2733767"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2" name="Content Placeholder 11">
            <a:extLst>
              <a:ext uri="{FF2B5EF4-FFF2-40B4-BE49-F238E27FC236}">
                <a16:creationId xmlns:a16="http://schemas.microsoft.com/office/drawing/2014/main" id="{4F9AEB5E-F482-4BAE-9F0E-46CFA676B268}"/>
              </a:ext>
            </a:extLst>
          </p:cNvPr>
          <p:cNvSpPr>
            <a:spLocks noGrp="1"/>
          </p:cNvSpPr>
          <p:nvPr>
            <p:ph sz="quarter" idx="15"/>
          </p:nvPr>
        </p:nvSpPr>
        <p:spPr>
          <a:xfrm>
            <a:off x="6920328" y="2951604"/>
            <a:ext cx="2733768" cy="4039130"/>
          </a:xfrm>
        </p:spPr>
        <p:txBody>
          <a:bodyPr l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82567125"/>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2398" userDrawn="1">
          <p15:clr>
            <a:srgbClr val="FF96FF"/>
          </p15:clr>
        </p15:guide>
        <p15:guide id="7" pos="2518" userDrawn="1">
          <p15:clr>
            <a:srgbClr val="FF96FF"/>
          </p15:clr>
        </p15:guide>
        <p15:guide id="8" pos="4240" userDrawn="1">
          <p15:clr>
            <a:srgbClr val="FF96FF"/>
          </p15:clr>
        </p15:guide>
        <p15:guide id="9" pos="4359" userDrawn="1">
          <p15:clr>
            <a:srgbClr val="FF96FF"/>
          </p15:clr>
        </p15:guide>
        <p15:guide id="10" pos="6081" userDrawn="1">
          <p15:clr>
            <a:srgbClr val="FF96F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5364163" y="0"/>
            <a:ext cx="5352987"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B6D86C21-4A58-4AE0-8483-0972F08AE09B}"/>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B8D54512-9982-4278-99BE-CAEE418CC4DE}"/>
              </a:ext>
            </a:extLst>
          </p:cNvPr>
          <p:cNvSpPr>
            <a:spLocks noGrp="1"/>
          </p:cNvSpPr>
          <p:nvPr>
            <p:ph type="title"/>
          </p:nvPr>
        </p:nvSpPr>
        <p:spPr>
          <a:xfrm>
            <a:off x="428776" y="1155088"/>
            <a:ext cx="4439608" cy="1589033"/>
          </a:xfrm>
        </p:spPr>
        <p:txBody>
          <a:bodyPr/>
          <a:lstStyle/>
          <a:p>
            <a:r>
              <a:rPr lang="en-GB" dirty="0"/>
              <a:t>Click to edit Master title style</a:t>
            </a:r>
            <a:endParaRPr lang="en-GB"/>
          </a:p>
        </p:txBody>
      </p:sp>
      <p:sp>
        <p:nvSpPr>
          <p:cNvPr id="8" name="Text Placeholder 26">
            <a:extLst>
              <a:ext uri="{FF2B5EF4-FFF2-40B4-BE49-F238E27FC236}">
                <a16:creationId xmlns:a16="http://schemas.microsoft.com/office/drawing/2014/main" id="{5453B361-ABB3-4D38-BE64-FB1396B88ACE}"/>
              </a:ext>
            </a:extLst>
          </p:cNvPr>
          <p:cNvSpPr>
            <a:spLocks noGrp="1"/>
          </p:cNvSpPr>
          <p:nvPr>
            <p:ph type="body" sz="quarter" idx="15" hasCustomPrompt="1"/>
          </p:nvPr>
        </p:nvSpPr>
        <p:spPr>
          <a:xfrm>
            <a:off x="428776" y="3276394"/>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9F25DCF8-8974-4F0F-BDB8-995CB224B2C2}"/>
              </a:ext>
            </a:extLst>
          </p:cNvPr>
          <p:cNvSpPr>
            <a:spLocks noGrp="1"/>
          </p:cNvSpPr>
          <p:nvPr>
            <p:ph type="body" sz="quarter" idx="16"/>
          </p:nvPr>
        </p:nvSpPr>
        <p:spPr>
          <a:xfrm>
            <a:off x="428776" y="3757389"/>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26">
            <a:extLst>
              <a:ext uri="{FF2B5EF4-FFF2-40B4-BE49-F238E27FC236}">
                <a16:creationId xmlns:a16="http://schemas.microsoft.com/office/drawing/2014/main" id="{BA29AC53-2CEA-483B-9C80-ACA6A6034DE2}"/>
              </a:ext>
            </a:extLst>
          </p:cNvPr>
          <p:cNvSpPr>
            <a:spLocks noGrp="1"/>
          </p:cNvSpPr>
          <p:nvPr>
            <p:ph type="body" sz="quarter" idx="17" hasCustomPrompt="1"/>
          </p:nvPr>
        </p:nvSpPr>
        <p:spPr>
          <a:xfrm>
            <a:off x="428776" y="5304272"/>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1" name="Text Placeholder 28">
            <a:extLst>
              <a:ext uri="{FF2B5EF4-FFF2-40B4-BE49-F238E27FC236}">
                <a16:creationId xmlns:a16="http://schemas.microsoft.com/office/drawing/2014/main" id="{6158DCCA-973E-4A79-A83E-D2632E3FF400}"/>
              </a:ext>
            </a:extLst>
          </p:cNvPr>
          <p:cNvSpPr>
            <a:spLocks noGrp="1"/>
          </p:cNvSpPr>
          <p:nvPr>
            <p:ph type="body" sz="quarter" idx="18"/>
          </p:nvPr>
        </p:nvSpPr>
        <p:spPr>
          <a:xfrm>
            <a:off x="428776" y="5785267"/>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389029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6" pos="6081" userDrawn="1">
          <p15:clr>
            <a:srgbClr val="FF96FF"/>
          </p15:clr>
        </p15:guide>
        <p15:guide id="7" pos="337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Lef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5352987"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766EF386-4FE9-4CEA-99BF-EBAD6E40CAC2}"/>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DD0E5AA5-1C9C-49B7-A60B-DF5F4273832F}"/>
              </a:ext>
            </a:extLst>
          </p:cNvPr>
          <p:cNvSpPr>
            <a:spLocks noGrp="1"/>
          </p:cNvSpPr>
          <p:nvPr>
            <p:ph type="title"/>
          </p:nvPr>
        </p:nvSpPr>
        <p:spPr>
          <a:xfrm>
            <a:off x="5857956" y="1155256"/>
            <a:ext cx="4439608" cy="1589033"/>
          </a:xfrm>
        </p:spPr>
        <p:txBody>
          <a:bodyPr/>
          <a:lstStyle/>
          <a:p>
            <a:r>
              <a:rPr lang="en-GB" dirty="0"/>
              <a:t>Click to edit Master title style</a:t>
            </a:r>
            <a:endParaRPr lang="en-GB"/>
          </a:p>
        </p:txBody>
      </p:sp>
      <p:sp>
        <p:nvSpPr>
          <p:cNvPr id="6" name="Text Placeholder 26">
            <a:extLst>
              <a:ext uri="{FF2B5EF4-FFF2-40B4-BE49-F238E27FC236}">
                <a16:creationId xmlns:a16="http://schemas.microsoft.com/office/drawing/2014/main" id="{858A4E21-728C-4767-B032-C61551427D07}"/>
              </a:ext>
            </a:extLst>
          </p:cNvPr>
          <p:cNvSpPr>
            <a:spLocks noGrp="1"/>
          </p:cNvSpPr>
          <p:nvPr>
            <p:ph type="body" sz="quarter" idx="13" hasCustomPrompt="1"/>
          </p:nvPr>
        </p:nvSpPr>
        <p:spPr>
          <a:xfrm>
            <a:off x="5857956" y="3276563"/>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7" name="Text Placeholder 28">
            <a:extLst>
              <a:ext uri="{FF2B5EF4-FFF2-40B4-BE49-F238E27FC236}">
                <a16:creationId xmlns:a16="http://schemas.microsoft.com/office/drawing/2014/main" id="{1311A0E2-76ED-45F9-B34C-18A74B19E4FC}"/>
              </a:ext>
            </a:extLst>
          </p:cNvPr>
          <p:cNvSpPr>
            <a:spLocks noGrp="1"/>
          </p:cNvSpPr>
          <p:nvPr>
            <p:ph type="body" sz="quarter" idx="14"/>
          </p:nvPr>
        </p:nvSpPr>
        <p:spPr>
          <a:xfrm>
            <a:off x="5857956" y="3757558"/>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88C5736-AFBB-4E0E-885A-3E7289A5B070}"/>
              </a:ext>
            </a:extLst>
          </p:cNvPr>
          <p:cNvSpPr>
            <a:spLocks noGrp="1"/>
          </p:cNvSpPr>
          <p:nvPr>
            <p:ph type="body" sz="quarter" idx="15" hasCustomPrompt="1"/>
          </p:nvPr>
        </p:nvSpPr>
        <p:spPr>
          <a:xfrm>
            <a:off x="5857956" y="5304440"/>
            <a:ext cx="4439403"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3A5015B0-5E5C-4633-9D79-0E0F2AF500CE}"/>
              </a:ext>
            </a:extLst>
          </p:cNvPr>
          <p:cNvSpPr>
            <a:spLocks noGrp="1"/>
          </p:cNvSpPr>
          <p:nvPr>
            <p:ph type="body" sz="quarter" idx="16"/>
          </p:nvPr>
        </p:nvSpPr>
        <p:spPr>
          <a:xfrm>
            <a:off x="5857956" y="5785436"/>
            <a:ext cx="4439403"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2672598361"/>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x Picture Lef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5352987" cy="3794919"/>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766EF386-4FE9-4CEA-99BF-EBAD6E40CAC2}"/>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6" name="Text Placeholder 26">
            <a:extLst>
              <a:ext uri="{FF2B5EF4-FFF2-40B4-BE49-F238E27FC236}">
                <a16:creationId xmlns:a16="http://schemas.microsoft.com/office/drawing/2014/main" id="{858A4E21-728C-4767-B032-C61551427D07}"/>
              </a:ext>
            </a:extLst>
          </p:cNvPr>
          <p:cNvSpPr>
            <a:spLocks noGrp="1"/>
          </p:cNvSpPr>
          <p:nvPr>
            <p:ph type="body" sz="quarter" idx="13" hasCustomPrompt="1"/>
          </p:nvPr>
        </p:nvSpPr>
        <p:spPr>
          <a:xfrm>
            <a:off x="6182198" y="1076042"/>
            <a:ext cx="4115161"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7" name="Text Placeholder 28">
            <a:extLst>
              <a:ext uri="{FF2B5EF4-FFF2-40B4-BE49-F238E27FC236}">
                <a16:creationId xmlns:a16="http://schemas.microsoft.com/office/drawing/2014/main" id="{1311A0E2-76ED-45F9-B34C-18A74B19E4FC}"/>
              </a:ext>
            </a:extLst>
          </p:cNvPr>
          <p:cNvSpPr>
            <a:spLocks noGrp="1"/>
          </p:cNvSpPr>
          <p:nvPr>
            <p:ph type="body" sz="quarter" idx="14"/>
          </p:nvPr>
        </p:nvSpPr>
        <p:spPr>
          <a:xfrm>
            <a:off x="6182198" y="1557037"/>
            <a:ext cx="4115161"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88C5736-AFBB-4E0E-885A-3E7289A5B070}"/>
              </a:ext>
            </a:extLst>
          </p:cNvPr>
          <p:cNvSpPr>
            <a:spLocks noGrp="1"/>
          </p:cNvSpPr>
          <p:nvPr>
            <p:ph type="body" sz="quarter" idx="15" hasCustomPrompt="1"/>
          </p:nvPr>
        </p:nvSpPr>
        <p:spPr>
          <a:xfrm>
            <a:off x="6182199" y="4671045"/>
            <a:ext cx="4115161"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3A5015B0-5E5C-4633-9D79-0E0F2AF500CE}"/>
              </a:ext>
            </a:extLst>
          </p:cNvPr>
          <p:cNvSpPr>
            <a:spLocks noGrp="1"/>
          </p:cNvSpPr>
          <p:nvPr>
            <p:ph type="body" sz="quarter" idx="16"/>
          </p:nvPr>
        </p:nvSpPr>
        <p:spPr>
          <a:xfrm>
            <a:off x="6182199" y="5152040"/>
            <a:ext cx="4115161"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Picture Placeholder 3">
            <a:extLst>
              <a:ext uri="{FF2B5EF4-FFF2-40B4-BE49-F238E27FC236}">
                <a16:creationId xmlns:a16="http://schemas.microsoft.com/office/drawing/2014/main" id="{5851329E-0915-4607-AA2C-607E2F22A279}"/>
              </a:ext>
            </a:extLst>
          </p:cNvPr>
          <p:cNvSpPr>
            <a:spLocks noGrp="1"/>
          </p:cNvSpPr>
          <p:nvPr>
            <p:ph type="pic" sz="quarter" idx="17" hasCustomPrompt="1"/>
          </p:nvPr>
        </p:nvSpPr>
        <p:spPr>
          <a:xfrm>
            <a:off x="0" y="3806825"/>
            <a:ext cx="5352987" cy="3794919"/>
          </a:xfrm>
          <a:prstGeom prst="rect">
            <a:avLst/>
          </a:prstGeom>
          <a:noFill/>
        </p:spPr>
        <p:txBody>
          <a:bodyPr wrap="square" tIns="180000" anchor="t" anchorCtr="0">
            <a:noAutofit/>
          </a:bodyPr>
          <a:lstStyle>
            <a:lvl1pPr marL="0" indent="0" algn="ctr">
              <a:buNone/>
              <a:defRPr sz="1771"/>
            </a:lvl1pPr>
          </a:lstStyle>
          <a:p>
            <a:r>
              <a:rPr lang="en-GB" dirty="0"/>
              <a:t>Add Image</a:t>
            </a:r>
          </a:p>
        </p:txBody>
      </p:sp>
    </p:spTree>
    <p:extLst>
      <p:ext uri="{BB962C8B-B14F-4D97-AF65-F5344CB8AC3E}">
        <p14:creationId xmlns:p14="http://schemas.microsoft.com/office/powerpoint/2010/main" val="308217592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3 Picture Righ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4043491" y="0"/>
            <a:ext cx="6684833"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234D3F62-692A-48AB-8851-2F8F3DEF327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7" name="Title 2">
            <a:extLst>
              <a:ext uri="{FF2B5EF4-FFF2-40B4-BE49-F238E27FC236}">
                <a16:creationId xmlns:a16="http://schemas.microsoft.com/office/drawing/2014/main" id="{17F40FF6-7FA0-49D7-80B4-C0C52B42011E}"/>
              </a:ext>
            </a:extLst>
          </p:cNvPr>
          <p:cNvSpPr>
            <a:spLocks noGrp="1"/>
          </p:cNvSpPr>
          <p:nvPr>
            <p:ph type="title"/>
          </p:nvPr>
        </p:nvSpPr>
        <p:spPr>
          <a:xfrm>
            <a:off x="1072833" y="1150775"/>
            <a:ext cx="2466390" cy="1593346"/>
          </a:xfrm>
        </p:spPr>
        <p:txBody>
          <a:bodyPr/>
          <a:lstStyle>
            <a:lvl1pPr>
              <a:defRPr sz="3984"/>
            </a:lvl1pPr>
          </a:lstStyle>
          <a:p>
            <a:r>
              <a:rPr lang="en-GB" dirty="0"/>
              <a:t>Click to edit Master title style</a:t>
            </a:r>
            <a:endParaRPr lang="en-GB"/>
          </a:p>
        </p:txBody>
      </p:sp>
      <p:sp>
        <p:nvSpPr>
          <p:cNvPr id="8" name="Content Placeholder 6">
            <a:extLst>
              <a:ext uri="{FF2B5EF4-FFF2-40B4-BE49-F238E27FC236}">
                <a16:creationId xmlns:a16="http://schemas.microsoft.com/office/drawing/2014/main" id="{0EFEDB74-3695-4FA7-B701-0F73075D1D2C}"/>
              </a:ext>
            </a:extLst>
          </p:cNvPr>
          <p:cNvSpPr>
            <a:spLocks noGrp="1"/>
          </p:cNvSpPr>
          <p:nvPr>
            <p:ph sz="quarter" idx="13"/>
          </p:nvPr>
        </p:nvSpPr>
        <p:spPr>
          <a:xfrm>
            <a:off x="1066577" y="2951604"/>
            <a:ext cx="2468887" cy="4039130"/>
          </a:xfrm>
        </p:spPr>
        <p:txBody>
          <a:bodyPr/>
          <a:lstStyle>
            <a:lvl1pPr>
              <a:defRPr sz="2213"/>
            </a:lvl1pPr>
            <a:lvl2pPr>
              <a:defRPr sz="1992"/>
            </a:lvl2pPr>
            <a:lvl3pPr>
              <a:defRPr sz="1992"/>
            </a:lvl3pPr>
            <a:lvl4pPr>
              <a:defRPr sz="1771"/>
            </a:lvl4pPr>
            <a:lvl5pPr>
              <a:defRPr sz="1549"/>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5237168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 Page Picture Lef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268D06EE-B3B4-4BE4-835E-965DD0886964}"/>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D5909DF9-8E9A-4B6C-B1BD-00E4D4CAE55F}"/>
              </a:ext>
            </a:extLst>
          </p:cNvPr>
          <p:cNvSpPr>
            <a:spLocks noGrp="1"/>
          </p:cNvSpPr>
          <p:nvPr>
            <p:ph type="title"/>
          </p:nvPr>
        </p:nvSpPr>
        <p:spPr>
          <a:xfrm>
            <a:off x="3478322" y="1155256"/>
            <a:ext cx="6819258" cy="1589033"/>
          </a:xfrm>
        </p:spPr>
        <p:txBody>
          <a:bodyPr/>
          <a:lstStyle/>
          <a:p>
            <a:r>
              <a:rPr lang="en-GB" dirty="0"/>
              <a:t>Click to edit Master title style</a:t>
            </a:r>
            <a:endParaRPr lang="en-GB"/>
          </a:p>
        </p:txBody>
      </p:sp>
      <p:sp>
        <p:nvSpPr>
          <p:cNvPr id="12" name="Content Placeholder 11">
            <a:extLst>
              <a:ext uri="{FF2B5EF4-FFF2-40B4-BE49-F238E27FC236}">
                <a16:creationId xmlns:a16="http://schemas.microsoft.com/office/drawing/2014/main" id="{B696717A-446A-44EB-9CD7-579B5C3F58F3}"/>
              </a:ext>
            </a:extLst>
          </p:cNvPr>
          <p:cNvSpPr>
            <a:spLocks noGrp="1"/>
          </p:cNvSpPr>
          <p:nvPr>
            <p:ph sz="quarter" idx="13"/>
          </p:nvPr>
        </p:nvSpPr>
        <p:spPr>
          <a:xfrm>
            <a:off x="3477421" y="2951604"/>
            <a:ext cx="6819258"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06440738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8" userDrawn="1">
          <p15:clr>
            <a:srgbClr val="FF96FF"/>
          </p15:clr>
        </p15:guide>
        <p15:guide id="4" orient="horz" pos="4404" userDrawn="1">
          <p15:clr>
            <a:srgbClr val="FF96FF"/>
          </p15:clr>
        </p15:guide>
        <p15:guide id="5" pos="2181" userDrawn="1">
          <p15:clr>
            <a:srgbClr val="FF96FF"/>
          </p15:clr>
        </p15:guide>
        <p15:guide id="6" pos="6492" userDrawn="1">
          <p15:clr>
            <a:srgbClr val="FF96F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 Page Picture Righ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775427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CAC9796F-B59A-4E04-87C9-6FAA6D189E1B}"/>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9EE41BB4-63CB-4B1F-8B3C-B2C6F6133DF2}"/>
              </a:ext>
            </a:extLst>
          </p:cNvPr>
          <p:cNvSpPr>
            <a:spLocks noGrp="1"/>
          </p:cNvSpPr>
          <p:nvPr>
            <p:ph type="title"/>
          </p:nvPr>
        </p:nvSpPr>
        <p:spPr>
          <a:xfrm>
            <a:off x="428776" y="1155088"/>
            <a:ext cx="6821228" cy="1589033"/>
          </a:xfrm>
        </p:spPr>
        <p:txBody>
          <a:bodyPr/>
          <a:lstStyle/>
          <a:p>
            <a:r>
              <a:rPr lang="en-GB" dirty="0"/>
              <a:t>Click to edit Master title style</a:t>
            </a:r>
            <a:endParaRPr lang="en-GB"/>
          </a:p>
        </p:txBody>
      </p:sp>
      <p:sp>
        <p:nvSpPr>
          <p:cNvPr id="7" name="Content Placeholder 6">
            <a:extLst>
              <a:ext uri="{FF2B5EF4-FFF2-40B4-BE49-F238E27FC236}">
                <a16:creationId xmlns:a16="http://schemas.microsoft.com/office/drawing/2014/main" id="{B8EFFDE7-918C-40A0-BDA7-BD7109E02688}"/>
              </a:ext>
            </a:extLst>
          </p:cNvPr>
          <p:cNvSpPr>
            <a:spLocks noGrp="1"/>
          </p:cNvSpPr>
          <p:nvPr>
            <p:ph sz="quarter" idx="13"/>
          </p:nvPr>
        </p:nvSpPr>
        <p:spPr>
          <a:xfrm>
            <a:off x="421869" y="2951604"/>
            <a:ext cx="6828132" cy="40391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095543067"/>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266" userDrawn="1">
          <p15:clr>
            <a:srgbClr val="FF96FF"/>
          </p15:clr>
        </p15:guide>
        <p15:guide id="6" pos="6081" userDrawn="1">
          <p15:clr>
            <a:srgbClr val="FF96FF"/>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rizontal 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1" y="0"/>
            <a:ext cx="10728324" cy="3794919"/>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59DFF93-EE87-4EAC-BB72-37BFA9E609C1}"/>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1BC39B4A-A39C-4DC2-826E-DA26471576AE}"/>
              </a:ext>
            </a:extLst>
          </p:cNvPr>
          <p:cNvSpPr>
            <a:spLocks noGrp="1"/>
          </p:cNvSpPr>
          <p:nvPr>
            <p:ph type="title"/>
          </p:nvPr>
        </p:nvSpPr>
        <p:spPr>
          <a:xfrm>
            <a:off x="1072833" y="4085328"/>
            <a:ext cx="8582660" cy="729245"/>
          </a:xfrm>
        </p:spPr>
        <p:txBody>
          <a:bodyPr/>
          <a:lstStyle>
            <a:lvl1pPr algn="ctr">
              <a:defRPr/>
            </a:lvl1pPr>
          </a:lstStyle>
          <a:p>
            <a:r>
              <a:rPr lang="en-GB" dirty="0"/>
              <a:t>Click to edit Master title style</a:t>
            </a:r>
            <a:endParaRPr lang="en-GB"/>
          </a:p>
        </p:txBody>
      </p:sp>
      <p:sp>
        <p:nvSpPr>
          <p:cNvPr id="6" name="Text Placeholder 5">
            <a:extLst>
              <a:ext uri="{FF2B5EF4-FFF2-40B4-BE49-F238E27FC236}">
                <a16:creationId xmlns:a16="http://schemas.microsoft.com/office/drawing/2014/main" id="{F13CA027-FDEF-44AE-A73A-25DE2E65BC0A}"/>
              </a:ext>
            </a:extLst>
          </p:cNvPr>
          <p:cNvSpPr>
            <a:spLocks noGrp="1"/>
          </p:cNvSpPr>
          <p:nvPr>
            <p:ph type="body" sz="quarter" idx="13"/>
          </p:nvPr>
        </p:nvSpPr>
        <p:spPr>
          <a:xfrm>
            <a:off x="1072833" y="5049351"/>
            <a:ext cx="8582660" cy="1951924"/>
          </a:xfrm>
        </p:spPr>
        <p:txBody>
          <a:bodyPr/>
          <a:lstStyle>
            <a:lvl1pPr marL="0" indent="0" algn="ctr">
              <a:buNone/>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35513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x Picture Top">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5364162" y="0"/>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107846FA-E334-45BE-889B-D9A99EFE4A90}"/>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B5D46C48-B22F-44FE-83E8-E0D7FD50881F}"/>
              </a:ext>
            </a:extLst>
          </p:cNvPr>
          <p:cNvSpPr>
            <a:spLocks noGrp="1"/>
          </p:cNvSpPr>
          <p:nvPr>
            <p:ph type="body" sz="quarter" idx="17" hasCustomPrompt="1"/>
          </p:nvPr>
        </p:nvSpPr>
        <p:spPr>
          <a:xfrm>
            <a:off x="0" y="432007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6" name="Text Placeholder 28">
            <a:extLst>
              <a:ext uri="{FF2B5EF4-FFF2-40B4-BE49-F238E27FC236}">
                <a16:creationId xmlns:a16="http://schemas.microsoft.com/office/drawing/2014/main" id="{CDB09221-1467-4D23-81D0-0D40AA4B521F}"/>
              </a:ext>
            </a:extLst>
          </p:cNvPr>
          <p:cNvSpPr>
            <a:spLocks noGrp="1"/>
          </p:cNvSpPr>
          <p:nvPr>
            <p:ph type="body" sz="quarter" idx="18"/>
          </p:nvPr>
        </p:nvSpPr>
        <p:spPr>
          <a:xfrm>
            <a:off x="0" y="480107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20920055-1A42-45F8-8A90-D6D4B4258655}"/>
              </a:ext>
            </a:extLst>
          </p:cNvPr>
          <p:cNvSpPr>
            <a:spLocks noGrp="1"/>
          </p:cNvSpPr>
          <p:nvPr>
            <p:ph type="body" sz="quarter" idx="19" hasCustomPrompt="1"/>
          </p:nvPr>
        </p:nvSpPr>
        <p:spPr>
          <a:xfrm>
            <a:off x="5364162" y="432007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91DB5A78-91BC-42D4-9A47-D88E9A53A0B2}"/>
              </a:ext>
            </a:extLst>
          </p:cNvPr>
          <p:cNvSpPr>
            <a:spLocks noGrp="1"/>
          </p:cNvSpPr>
          <p:nvPr>
            <p:ph type="body" sz="quarter" idx="20"/>
          </p:nvPr>
        </p:nvSpPr>
        <p:spPr>
          <a:xfrm>
            <a:off x="5364162" y="480107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x Picture Bottom">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780864"/>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5364162" y="3780864"/>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42516EB-761A-4763-8A6F-7481E9F922EF}"/>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8A7C228E-9E0D-4836-A023-6022DECCE1E1}"/>
              </a:ext>
            </a:extLst>
          </p:cNvPr>
          <p:cNvSpPr>
            <a:spLocks noGrp="1"/>
          </p:cNvSpPr>
          <p:nvPr>
            <p:ph type="body" sz="quarter" idx="17" hasCustomPrompt="1"/>
          </p:nvPr>
        </p:nvSpPr>
        <p:spPr>
          <a:xfrm>
            <a:off x="0" y="70148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6" name="Text Placeholder 28">
            <a:extLst>
              <a:ext uri="{FF2B5EF4-FFF2-40B4-BE49-F238E27FC236}">
                <a16:creationId xmlns:a16="http://schemas.microsoft.com/office/drawing/2014/main" id="{8E9F93F3-9F19-4C79-BF23-04A07C05A9FB}"/>
              </a:ext>
            </a:extLst>
          </p:cNvPr>
          <p:cNvSpPr>
            <a:spLocks noGrp="1"/>
          </p:cNvSpPr>
          <p:nvPr>
            <p:ph type="body" sz="quarter" idx="18"/>
          </p:nvPr>
        </p:nvSpPr>
        <p:spPr>
          <a:xfrm>
            <a:off x="0" y="118248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5DEB838-AE2A-4261-A462-FC66FC704FD2}"/>
              </a:ext>
            </a:extLst>
          </p:cNvPr>
          <p:cNvSpPr>
            <a:spLocks noGrp="1"/>
          </p:cNvSpPr>
          <p:nvPr>
            <p:ph type="body" sz="quarter" idx="19" hasCustomPrompt="1"/>
          </p:nvPr>
        </p:nvSpPr>
        <p:spPr>
          <a:xfrm>
            <a:off x="5364162" y="701486"/>
            <a:ext cx="536416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EFDBB7C4-5A71-4CC2-AFB3-2E0073B7EAFB}"/>
              </a:ext>
            </a:extLst>
          </p:cNvPr>
          <p:cNvSpPr>
            <a:spLocks noGrp="1"/>
          </p:cNvSpPr>
          <p:nvPr>
            <p:ph type="body" sz="quarter" idx="20"/>
          </p:nvPr>
        </p:nvSpPr>
        <p:spPr>
          <a:xfrm>
            <a:off x="5364162" y="1182480"/>
            <a:ext cx="5364163" cy="2170336"/>
          </a:xfrm>
        </p:spPr>
        <p:txBody>
          <a:bodyPr lIns="360000" tIns="0" rIns="36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x Picture ">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4" hasCustomPrompt="1"/>
          </p:nvPr>
        </p:nvSpPr>
        <p:spPr>
          <a:xfrm>
            <a:off x="2682081"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5" hasCustomPrompt="1"/>
          </p:nvPr>
        </p:nvSpPr>
        <p:spPr>
          <a:xfrm>
            <a:off x="5364163"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6" hasCustomPrompt="1"/>
          </p:nvPr>
        </p:nvSpPr>
        <p:spPr>
          <a:xfrm>
            <a:off x="8046244" y="0"/>
            <a:ext cx="2682081" cy="514422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1B4B044B-8A69-4FEB-BCAB-18AAFF840622}"/>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Text Placeholder 26">
            <a:extLst>
              <a:ext uri="{FF2B5EF4-FFF2-40B4-BE49-F238E27FC236}">
                <a16:creationId xmlns:a16="http://schemas.microsoft.com/office/drawing/2014/main" id="{6CEF6A0F-FE8D-442C-ACD3-D83B103D0FC2}"/>
              </a:ext>
            </a:extLst>
          </p:cNvPr>
          <p:cNvSpPr>
            <a:spLocks noGrp="1"/>
          </p:cNvSpPr>
          <p:nvPr>
            <p:ph type="body" sz="quarter" idx="17" hasCustomPrompt="1"/>
          </p:nvPr>
        </p:nvSpPr>
        <p:spPr>
          <a:xfrm>
            <a:off x="0" y="5369108"/>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D01F9C2C-C160-4A94-B36A-7204406AE7DA}"/>
              </a:ext>
            </a:extLst>
          </p:cNvPr>
          <p:cNvSpPr>
            <a:spLocks noGrp="1"/>
          </p:cNvSpPr>
          <p:nvPr>
            <p:ph type="body" sz="quarter" idx="18"/>
          </p:nvPr>
        </p:nvSpPr>
        <p:spPr>
          <a:xfrm>
            <a:off x="0" y="5850103"/>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26">
            <a:extLst>
              <a:ext uri="{FF2B5EF4-FFF2-40B4-BE49-F238E27FC236}">
                <a16:creationId xmlns:a16="http://schemas.microsoft.com/office/drawing/2014/main" id="{A3291377-76AF-4DD1-B6BB-78344006BCE6}"/>
              </a:ext>
            </a:extLst>
          </p:cNvPr>
          <p:cNvSpPr>
            <a:spLocks noGrp="1"/>
          </p:cNvSpPr>
          <p:nvPr>
            <p:ph type="body" sz="quarter" idx="19" hasCustomPrompt="1"/>
          </p:nvPr>
        </p:nvSpPr>
        <p:spPr>
          <a:xfrm>
            <a:off x="2682081" y="5369108"/>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1" name="Text Placeholder 28">
            <a:extLst>
              <a:ext uri="{FF2B5EF4-FFF2-40B4-BE49-F238E27FC236}">
                <a16:creationId xmlns:a16="http://schemas.microsoft.com/office/drawing/2014/main" id="{5FC8924F-A516-4A93-AFB6-C956EE5B07F2}"/>
              </a:ext>
            </a:extLst>
          </p:cNvPr>
          <p:cNvSpPr>
            <a:spLocks noGrp="1"/>
          </p:cNvSpPr>
          <p:nvPr>
            <p:ph type="body" sz="quarter" idx="20"/>
          </p:nvPr>
        </p:nvSpPr>
        <p:spPr>
          <a:xfrm>
            <a:off x="2682081" y="5850103"/>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2" name="Text Placeholder 26">
            <a:extLst>
              <a:ext uri="{FF2B5EF4-FFF2-40B4-BE49-F238E27FC236}">
                <a16:creationId xmlns:a16="http://schemas.microsoft.com/office/drawing/2014/main" id="{C35917D3-76EE-493D-9A6A-401A9B467D85}"/>
              </a:ext>
            </a:extLst>
          </p:cNvPr>
          <p:cNvSpPr>
            <a:spLocks noGrp="1"/>
          </p:cNvSpPr>
          <p:nvPr>
            <p:ph type="body" sz="quarter" idx="21" hasCustomPrompt="1"/>
          </p:nvPr>
        </p:nvSpPr>
        <p:spPr>
          <a:xfrm>
            <a:off x="5364163" y="5369108"/>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3" name="Text Placeholder 28">
            <a:extLst>
              <a:ext uri="{FF2B5EF4-FFF2-40B4-BE49-F238E27FC236}">
                <a16:creationId xmlns:a16="http://schemas.microsoft.com/office/drawing/2014/main" id="{045A389D-450D-49D0-8964-04C2DB23BF6B}"/>
              </a:ext>
            </a:extLst>
          </p:cNvPr>
          <p:cNvSpPr>
            <a:spLocks noGrp="1"/>
          </p:cNvSpPr>
          <p:nvPr>
            <p:ph type="body" sz="quarter" idx="22"/>
          </p:nvPr>
        </p:nvSpPr>
        <p:spPr>
          <a:xfrm>
            <a:off x="5364163" y="5850103"/>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4" name="Text Placeholder 26">
            <a:extLst>
              <a:ext uri="{FF2B5EF4-FFF2-40B4-BE49-F238E27FC236}">
                <a16:creationId xmlns:a16="http://schemas.microsoft.com/office/drawing/2014/main" id="{F0D547F4-1C3A-4ECB-8A64-86DEEFB321B8}"/>
              </a:ext>
            </a:extLst>
          </p:cNvPr>
          <p:cNvSpPr>
            <a:spLocks noGrp="1"/>
          </p:cNvSpPr>
          <p:nvPr>
            <p:ph type="body" sz="quarter" idx="23" hasCustomPrompt="1"/>
          </p:nvPr>
        </p:nvSpPr>
        <p:spPr>
          <a:xfrm>
            <a:off x="8046244" y="5362003"/>
            <a:ext cx="2682081" cy="481393"/>
          </a:xfrm>
        </p:spPr>
        <p:txBody>
          <a:bodyPr lIns="0" tIns="0" rIns="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5" name="Text Placeholder 28">
            <a:extLst>
              <a:ext uri="{FF2B5EF4-FFF2-40B4-BE49-F238E27FC236}">
                <a16:creationId xmlns:a16="http://schemas.microsoft.com/office/drawing/2014/main" id="{6147B618-E8F6-4870-8FA1-4B25F9C07470}"/>
              </a:ext>
            </a:extLst>
          </p:cNvPr>
          <p:cNvSpPr>
            <a:spLocks noGrp="1"/>
          </p:cNvSpPr>
          <p:nvPr>
            <p:ph type="body" sz="quarter" idx="24"/>
          </p:nvPr>
        </p:nvSpPr>
        <p:spPr>
          <a:xfrm>
            <a:off x="8046244" y="5842998"/>
            <a:ext cx="2682081" cy="1374059"/>
          </a:xfrm>
        </p:spPr>
        <p:txBody>
          <a:bodyPr lIns="180000" tIns="0" rIns="180000" bIns="0">
            <a:noAutofit/>
          </a:bodyPr>
          <a:lstStyle>
            <a:lvl1pPr marL="0" indent="0" algn="ctr">
              <a:buNone/>
              <a:defRPr sz="1328"/>
            </a:lvl1pPr>
            <a:lvl2pPr marL="0" indent="0" algn="ctr">
              <a:buNone/>
              <a:defRPr sz="1217"/>
            </a:lvl2pPr>
            <a:lvl3pPr marL="0" indent="0" algn="ctr">
              <a:buNone/>
              <a:defRPr sz="1217"/>
            </a:lvl3pPr>
            <a:lvl4pPr marL="0" indent="0" algn="ctr">
              <a:buNone/>
              <a:defRPr sz="1162"/>
            </a:lvl4pPr>
            <a:lvl5pPr marL="0" indent="0" algn="ctr">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395765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 x Content Icons">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107846FA-E334-45BE-889B-D9A99EFE4A90}"/>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B5D46C48-B22F-44FE-83E8-E0D7FD50881F}"/>
              </a:ext>
            </a:extLst>
          </p:cNvPr>
          <p:cNvSpPr>
            <a:spLocks noGrp="1"/>
          </p:cNvSpPr>
          <p:nvPr>
            <p:ph type="body" sz="quarter" idx="17" hasCustomPrompt="1"/>
          </p:nvPr>
        </p:nvSpPr>
        <p:spPr>
          <a:xfrm>
            <a:off x="744437" y="2186528"/>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6" name="Text Placeholder 28">
            <a:extLst>
              <a:ext uri="{FF2B5EF4-FFF2-40B4-BE49-F238E27FC236}">
                <a16:creationId xmlns:a16="http://schemas.microsoft.com/office/drawing/2014/main" id="{CDB09221-1467-4D23-81D0-0D40AA4B521F}"/>
              </a:ext>
            </a:extLst>
          </p:cNvPr>
          <p:cNvSpPr>
            <a:spLocks noGrp="1"/>
          </p:cNvSpPr>
          <p:nvPr>
            <p:ph type="body" sz="quarter" idx="18"/>
          </p:nvPr>
        </p:nvSpPr>
        <p:spPr>
          <a:xfrm>
            <a:off x="744437" y="2667523"/>
            <a:ext cx="2908503" cy="892453"/>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20920055-1A42-45F8-8A90-D6D4B4258655}"/>
              </a:ext>
            </a:extLst>
          </p:cNvPr>
          <p:cNvSpPr>
            <a:spLocks noGrp="1"/>
          </p:cNvSpPr>
          <p:nvPr>
            <p:ph type="body" sz="quarter" idx="19" hasCustomPrompt="1"/>
          </p:nvPr>
        </p:nvSpPr>
        <p:spPr>
          <a:xfrm>
            <a:off x="3912645" y="2186926"/>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91DB5A78-91BC-42D4-9A47-D88E9A53A0B2}"/>
              </a:ext>
            </a:extLst>
          </p:cNvPr>
          <p:cNvSpPr>
            <a:spLocks noGrp="1"/>
          </p:cNvSpPr>
          <p:nvPr>
            <p:ph type="body" sz="quarter" idx="20"/>
          </p:nvPr>
        </p:nvSpPr>
        <p:spPr>
          <a:xfrm>
            <a:off x="3912645" y="2667921"/>
            <a:ext cx="2908503" cy="892453"/>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2" name="Text Placeholder 26">
            <a:extLst>
              <a:ext uri="{FF2B5EF4-FFF2-40B4-BE49-F238E27FC236}">
                <a16:creationId xmlns:a16="http://schemas.microsoft.com/office/drawing/2014/main" id="{56E717D4-73E1-44E8-AE46-6876CA77730C}"/>
              </a:ext>
            </a:extLst>
          </p:cNvPr>
          <p:cNvSpPr>
            <a:spLocks noGrp="1"/>
          </p:cNvSpPr>
          <p:nvPr>
            <p:ph type="body" sz="quarter" idx="21" hasCustomPrompt="1"/>
          </p:nvPr>
        </p:nvSpPr>
        <p:spPr>
          <a:xfrm>
            <a:off x="7073990" y="2186528"/>
            <a:ext cx="2915367"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3" name="Text Placeholder 28">
            <a:extLst>
              <a:ext uri="{FF2B5EF4-FFF2-40B4-BE49-F238E27FC236}">
                <a16:creationId xmlns:a16="http://schemas.microsoft.com/office/drawing/2014/main" id="{C9E9E314-F7EA-4E34-BA7E-4083845D2112}"/>
              </a:ext>
            </a:extLst>
          </p:cNvPr>
          <p:cNvSpPr>
            <a:spLocks noGrp="1"/>
          </p:cNvSpPr>
          <p:nvPr>
            <p:ph type="body" sz="quarter" idx="22"/>
          </p:nvPr>
        </p:nvSpPr>
        <p:spPr>
          <a:xfrm>
            <a:off x="7073990" y="2667523"/>
            <a:ext cx="2915367" cy="892453"/>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4" name="Text Placeholder 26">
            <a:extLst>
              <a:ext uri="{FF2B5EF4-FFF2-40B4-BE49-F238E27FC236}">
                <a16:creationId xmlns:a16="http://schemas.microsoft.com/office/drawing/2014/main" id="{5809D57E-6FE8-46B8-B6D5-6DB64EBDF7B3}"/>
              </a:ext>
            </a:extLst>
          </p:cNvPr>
          <p:cNvSpPr>
            <a:spLocks noGrp="1"/>
          </p:cNvSpPr>
          <p:nvPr>
            <p:ph type="body" sz="quarter" idx="23" hasCustomPrompt="1"/>
          </p:nvPr>
        </p:nvSpPr>
        <p:spPr>
          <a:xfrm>
            <a:off x="737573" y="5617479"/>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5" name="Text Placeholder 28">
            <a:extLst>
              <a:ext uri="{FF2B5EF4-FFF2-40B4-BE49-F238E27FC236}">
                <a16:creationId xmlns:a16="http://schemas.microsoft.com/office/drawing/2014/main" id="{0C1998A9-1441-4BD0-BBCE-DA45C6889BA1}"/>
              </a:ext>
            </a:extLst>
          </p:cNvPr>
          <p:cNvSpPr>
            <a:spLocks noGrp="1"/>
          </p:cNvSpPr>
          <p:nvPr>
            <p:ph type="body" sz="quarter" idx="24"/>
          </p:nvPr>
        </p:nvSpPr>
        <p:spPr>
          <a:xfrm>
            <a:off x="737573" y="6098474"/>
            <a:ext cx="2908503" cy="891861"/>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6" name="Text Placeholder 26">
            <a:extLst>
              <a:ext uri="{FF2B5EF4-FFF2-40B4-BE49-F238E27FC236}">
                <a16:creationId xmlns:a16="http://schemas.microsoft.com/office/drawing/2014/main" id="{3B9A8531-F70A-414D-A3CF-8B137A703056}"/>
              </a:ext>
            </a:extLst>
          </p:cNvPr>
          <p:cNvSpPr>
            <a:spLocks noGrp="1"/>
          </p:cNvSpPr>
          <p:nvPr>
            <p:ph type="body" sz="quarter" idx="25" hasCustomPrompt="1"/>
          </p:nvPr>
        </p:nvSpPr>
        <p:spPr>
          <a:xfrm>
            <a:off x="3905781" y="5617479"/>
            <a:ext cx="2908503"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7" name="Text Placeholder 28">
            <a:extLst>
              <a:ext uri="{FF2B5EF4-FFF2-40B4-BE49-F238E27FC236}">
                <a16:creationId xmlns:a16="http://schemas.microsoft.com/office/drawing/2014/main" id="{6441B927-11E1-44B4-AD5D-25680534B86A}"/>
              </a:ext>
            </a:extLst>
          </p:cNvPr>
          <p:cNvSpPr>
            <a:spLocks noGrp="1"/>
          </p:cNvSpPr>
          <p:nvPr>
            <p:ph type="body" sz="quarter" idx="26"/>
          </p:nvPr>
        </p:nvSpPr>
        <p:spPr>
          <a:xfrm>
            <a:off x="3905781" y="6098473"/>
            <a:ext cx="2908503" cy="892260"/>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8" name="Text Placeholder 26">
            <a:extLst>
              <a:ext uri="{FF2B5EF4-FFF2-40B4-BE49-F238E27FC236}">
                <a16:creationId xmlns:a16="http://schemas.microsoft.com/office/drawing/2014/main" id="{6CD1B9F9-5081-4CE0-81AB-90B760486A5A}"/>
              </a:ext>
            </a:extLst>
          </p:cNvPr>
          <p:cNvSpPr>
            <a:spLocks noGrp="1"/>
          </p:cNvSpPr>
          <p:nvPr>
            <p:ph type="body" sz="quarter" idx="27" hasCustomPrompt="1"/>
          </p:nvPr>
        </p:nvSpPr>
        <p:spPr>
          <a:xfrm>
            <a:off x="7067126" y="5617479"/>
            <a:ext cx="2915367" cy="481393"/>
          </a:xfrm>
        </p:spPr>
        <p:txBody>
          <a:bodyPr lIns="360000" tIns="0" rIns="360000" bIns="0">
            <a:noAutofit/>
          </a:bodyPr>
          <a:lstStyle>
            <a:lvl1pPr marL="0" indent="0" algn="ctr">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9" name="Text Placeholder 28">
            <a:extLst>
              <a:ext uri="{FF2B5EF4-FFF2-40B4-BE49-F238E27FC236}">
                <a16:creationId xmlns:a16="http://schemas.microsoft.com/office/drawing/2014/main" id="{3352277E-6D2C-4F35-8F30-A5854FF9A231}"/>
              </a:ext>
            </a:extLst>
          </p:cNvPr>
          <p:cNvSpPr>
            <a:spLocks noGrp="1"/>
          </p:cNvSpPr>
          <p:nvPr>
            <p:ph type="body" sz="quarter" idx="28"/>
          </p:nvPr>
        </p:nvSpPr>
        <p:spPr>
          <a:xfrm>
            <a:off x="7067126" y="6098074"/>
            <a:ext cx="2915367" cy="892260"/>
          </a:xfrm>
        </p:spPr>
        <p:txBody>
          <a:bodyPr lIns="360000" tIns="0" rIns="360000" bIns="0">
            <a:noAutofit/>
          </a:bodyPr>
          <a:lstStyle>
            <a:lvl1pPr marL="0" indent="0" algn="ctr">
              <a:buNone/>
              <a:defRPr sz="1771"/>
            </a:lvl1pPr>
            <a:lvl2pPr marL="0" indent="0" algn="ctr">
              <a:buNone/>
              <a:defRPr sz="1549"/>
            </a:lvl2pPr>
            <a:lvl3pPr marL="0" indent="0" algn="ctr">
              <a:buNone/>
              <a:defRPr sz="1549"/>
            </a:lvl3pPr>
            <a:lvl4pPr marL="0" indent="0" algn="ctr">
              <a:buNone/>
              <a:defRPr sz="1328"/>
            </a:lvl4pPr>
            <a:lvl5pPr marL="0" indent="0" algn="ctr">
              <a:buNone/>
              <a:defRPr sz="121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539290489"/>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465" userDrawn="1">
          <p15:clr>
            <a:srgbClr val="FF96FF"/>
          </p15:clr>
        </p15:guide>
        <p15:guide id="6" pos="2301" userDrawn="1">
          <p15:clr>
            <a:srgbClr val="FF96FF"/>
          </p15:clr>
        </p15:guide>
        <p15:guide id="7" pos="2460" userDrawn="1">
          <p15:clr>
            <a:srgbClr val="FF96FF"/>
          </p15:clr>
        </p15:guide>
        <p15:guide id="8" pos="4297" userDrawn="1">
          <p15:clr>
            <a:srgbClr val="FF96FF"/>
          </p15:clr>
        </p15:guide>
        <p15:guide id="9" pos="4456" userDrawn="1">
          <p15:clr>
            <a:srgbClr val="FF96FF"/>
          </p15:clr>
        </p15:guide>
        <p15:guide id="10" pos="6293" userDrawn="1">
          <p15:clr>
            <a:srgbClr val="FF96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x Content Introduction">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EC344BBE-C546-49B5-8D74-1D2CFAB1A331}"/>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04EBEA15-23EC-4217-9876-A1E616EB7FB6}"/>
              </a:ext>
            </a:extLst>
          </p:cNvPr>
          <p:cNvSpPr>
            <a:spLocks noGrp="1"/>
          </p:cNvSpPr>
          <p:nvPr>
            <p:ph type="title"/>
          </p:nvPr>
        </p:nvSpPr>
        <p:spPr>
          <a:xfrm>
            <a:off x="1072833" y="1006708"/>
            <a:ext cx="4291330" cy="1556533"/>
          </a:xfrm>
        </p:spPr>
        <p:txBody>
          <a:bodyPr anchor="b" anchorCtr="0"/>
          <a:lstStyle/>
          <a:p>
            <a:r>
              <a:rPr lang="en-GB" dirty="0"/>
              <a:t>Click to edit Master title style</a:t>
            </a:r>
            <a:endParaRPr lang="en-GB"/>
          </a:p>
        </p:txBody>
      </p:sp>
      <p:sp>
        <p:nvSpPr>
          <p:cNvPr id="8" name="Text Placeholder 7">
            <a:extLst>
              <a:ext uri="{FF2B5EF4-FFF2-40B4-BE49-F238E27FC236}">
                <a16:creationId xmlns:a16="http://schemas.microsoft.com/office/drawing/2014/main" id="{ACB1E0B3-4568-4CF5-B64A-98D0535E826E}"/>
              </a:ext>
            </a:extLst>
          </p:cNvPr>
          <p:cNvSpPr>
            <a:spLocks noGrp="1"/>
          </p:cNvSpPr>
          <p:nvPr>
            <p:ph type="body" sz="quarter" idx="14"/>
          </p:nvPr>
        </p:nvSpPr>
        <p:spPr>
          <a:xfrm>
            <a:off x="1072833" y="4192483"/>
            <a:ext cx="3289740" cy="2205909"/>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cxnSp>
        <p:nvCxnSpPr>
          <p:cNvPr id="12" name="Straight Connector 11">
            <a:extLst>
              <a:ext uri="{FF2B5EF4-FFF2-40B4-BE49-F238E27FC236}">
                <a16:creationId xmlns:a16="http://schemas.microsoft.com/office/drawing/2014/main" id="{29C0753C-C4C4-4336-9105-0A2EC2F3F7CE}"/>
              </a:ext>
            </a:extLst>
          </p:cNvPr>
          <p:cNvCxnSpPr>
            <a:cxnSpLocks/>
          </p:cNvCxnSpPr>
          <p:nvPr userDrawn="1"/>
        </p:nvCxnSpPr>
        <p:spPr>
          <a:xfrm flipH="1">
            <a:off x="-114170" y="2714622"/>
            <a:ext cx="547833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Text Placeholder 7">
            <a:extLst>
              <a:ext uri="{FF2B5EF4-FFF2-40B4-BE49-F238E27FC236}">
                <a16:creationId xmlns:a16="http://schemas.microsoft.com/office/drawing/2014/main" id="{FAC681BA-44F2-46CD-AB53-894C612139D9}"/>
              </a:ext>
            </a:extLst>
          </p:cNvPr>
          <p:cNvSpPr>
            <a:spLocks noGrp="1"/>
          </p:cNvSpPr>
          <p:nvPr>
            <p:ph type="body" sz="quarter" idx="16"/>
          </p:nvPr>
        </p:nvSpPr>
        <p:spPr>
          <a:xfrm>
            <a:off x="4584783" y="4192483"/>
            <a:ext cx="5070709" cy="2205909"/>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5" name="Text Placeholder 7">
            <a:extLst>
              <a:ext uri="{FF2B5EF4-FFF2-40B4-BE49-F238E27FC236}">
                <a16:creationId xmlns:a16="http://schemas.microsoft.com/office/drawing/2014/main" id="{0D242CF4-A8EF-4E97-AB95-21931F8605E0}"/>
              </a:ext>
            </a:extLst>
          </p:cNvPr>
          <p:cNvSpPr>
            <a:spLocks noGrp="1"/>
          </p:cNvSpPr>
          <p:nvPr>
            <p:ph type="body" sz="quarter" idx="17" hasCustomPrompt="1"/>
          </p:nvPr>
        </p:nvSpPr>
        <p:spPr>
          <a:xfrm>
            <a:off x="1072833" y="3364094"/>
            <a:ext cx="3289740" cy="676348"/>
          </a:xfrm>
        </p:spPr>
        <p:txBody>
          <a:bodyPr lIns="0"/>
          <a:lstStyle>
            <a:lvl1pPr marL="0" indent="0">
              <a:buNone/>
              <a:defRPr sz="1992"/>
            </a:lvl1pPr>
            <a:lvl2pPr marL="0" indent="0">
              <a:buNone/>
              <a:defRPr sz="1992"/>
            </a:lvl2pPr>
            <a:lvl3pPr marL="0" indent="0">
              <a:buNone/>
              <a:defRPr sz="1992"/>
            </a:lvl3pPr>
            <a:lvl4pPr marL="0" indent="0">
              <a:buNone/>
              <a:defRPr sz="1992"/>
            </a:lvl4pPr>
            <a:lvl5pPr marL="0" indent="0">
              <a:buNone/>
              <a:defRPr sz="1992"/>
            </a:lvl5pPr>
          </a:lstStyle>
          <a:p>
            <a:pPr lvl="0"/>
            <a:r>
              <a:rPr lang="en-GB" dirty="0"/>
              <a:t>Add a headline</a:t>
            </a:r>
            <a:endParaRPr lang="en-GB"/>
          </a:p>
        </p:txBody>
      </p:sp>
      <p:sp>
        <p:nvSpPr>
          <p:cNvPr id="16" name="Text Placeholder 7">
            <a:extLst>
              <a:ext uri="{FF2B5EF4-FFF2-40B4-BE49-F238E27FC236}">
                <a16:creationId xmlns:a16="http://schemas.microsoft.com/office/drawing/2014/main" id="{CBF78D2B-F396-4FCE-B04D-4D957750E778}"/>
              </a:ext>
            </a:extLst>
          </p:cNvPr>
          <p:cNvSpPr>
            <a:spLocks noGrp="1"/>
          </p:cNvSpPr>
          <p:nvPr>
            <p:ph type="body" sz="quarter" idx="18" hasCustomPrompt="1"/>
          </p:nvPr>
        </p:nvSpPr>
        <p:spPr>
          <a:xfrm>
            <a:off x="4584783" y="3364094"/>
            <a:ext cx="5069313" cy="676348"/>
          </a:xfrm>
        </p:spPr>
        <p:txBody>
          <a:bodyPr lIns="0"/>
          <a:lstStyle>
            <a:lvl1pPr marL="0" indent="0">
              <a:buNone/>
              <a:defRPr sz="1992"/>
            </a:lvl1pPr>
            <a:lvl2pPr marL="0" indent="0">
              <a:buNone/>
              <a:defRPr sz="1992"/>
            </a:lvl2pPr>
            <a:lvl3pPr marL="0" indent="0">
              <a:buNone/>
              <a:defRPr sz="1992"/>
            </a:lvl3pPr>
            <a:lvl4pPr marL="0" indent="0">
              <a:buNone/>
              <a:defRPr sz="1992"/>
            </a:lvl4pPr>
            <a:lvl5pPr marL="0" indent="0">
              <a:buNone/>
              <a:defRPr sz="1992"/>
            </a:lvl5pPr>
          </a:lstStyle>
          <a:p>
            <a:pPr lvl="0"/>
            <a:r>
              <a:rPr lang="en-GB" dirty="0"/>
              <a:t>Add a headline</a:t>
            </a:r>
            <a:endParaRPr lang="en-GB"/>
          </a:p>
        </p:txBody>
      </p:sp>
    </p:spTree>
    <p:extLst>
      <p:ext uri="{BB962C8B-B14F-4D97-AF65-F5344CB8AC3E}">
        <p14:creationId xmlns:p14="http://schemas.microsoft.com/office/powerpoint/2010/main" val="3535629295"/>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x Side Pictures">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775427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3" hasCustomPrompt="1"/>
          </p:nvPr>
        </p:nvSpPr>
        <p:spPr>
          <a:xfrm>
            <a:off x="0"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Title 3"/>
          <p:cNvSpPr>
            <a:spLocks noGrp="1"/>
          </p:cNvSpPr>
          <p:nvPr>
            <p:ph type="title" hasCustomPrompt="1"/>
          </p:nvPr>
        </p:nvSpPr>
        <p:spPr>
          <a:xfrm>
            <a:off x="3108468" y="1150775"/>
            <a:ext cx="4511390" cy="1258699"/>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2" name="Guides" hidden="1">
            <a:extLst>
              <a:ext uri="{FF2B5EF4-FFF2-40B4-BE49-F238E27FC236}">
                <a16:creationId xmlns:a16="http://schemas.microsoft.com/office/drawing/2014/main" id="{4A379983-097A-46D0-AD71-4EE7B017999F}"/>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Text Placeholder 5">
            <a:extLst>
              <a:ext uri="{FF2B5EF4-FFF2-40B4-BE49-F238E27FC236}">
                <a16:creationId xmlns:a16="http://schemas.microsoft.com/office/drawing/2014/main" id="{0B89B8F6-247C-4770-B749-05ACFE1EB657}"/>
              </a:ext>
            </a:extLst>
          </p:cNvPr>
          <p:cNvSpPr>
            <a:spLocks noGrp="1"/>
          </p:cNvSpPr>
          <p:nvPr>
            <p:ph type="body" sz="quarter" idx="14"/>
          </p:nvPr>
        </p:nvSpPr>
        <p:spPr>
          <a:xfrm>
            <a:off x="3108468" y="2409475"/>
            <a:ext cx="4511390" cy="4591801"/>
          </a:xfrm>
        </p:spPr>
        <p:txBody>
          <a:bodyPr/>
          <a:lstStyle>
            <a:lvl1pPr marL="0" indent="0" algn="ctr">
              <a:buNone/>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9">
            <a:extLst>
              <a:ext uri="{FF2B5EF4-FFF2-40B4-BE49-F238E27FC236}">
                <a16:creationId xmlns:a16="http://schemas.microsoft.com/office/drawing/2014/main" id="{04721D7A-E41C-420E-BB70-2D8EA067C5A3}"/>
              </a:ext>
            </a:extLst>
          </p:cNvPr>
          <p:cNvSpPr>
            <a:spLocks noGrp="1"/>
          </p:cNvSpPr>
          <p:nvPr>
            <p:ph type="body" sz="quarter" idx="15" hasCustomPrompt="1"/>
          </p:nvPr>
        </p:nvSpPr>
        <p:spPr>
          <a:xfrm>
            <a:off x="4021026" y="6551507"/>
            <a:ext cx="2686272" cy="439227"/>
          </a:xfrm>
          <a:solidFill>
            <a:schemeClr val="tx1"/>
          </a:solidFill>
        </p:spPr>
        <p:txBody>
          <a:bodyPr anchor="ctr" anchorCtr="0"/>
          <a:lstStyle>
            <a:lvl1pPr marL="0" indent="0" algn="ctr">
              <a:buNone/>
              <a:defRPr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more</a:t>
            </a:r>
            <a:endParaRPr lang="en-GB"/>
          </a:p>
        </p:txBody>
      </p:sp>
    </p:spTree>
    <p:extLst>
      <p:ext uri="{BB962C8B-B14F-4D97-AF65-F5344CB8AC3E}">
        <p14:creationId xmlns:p14="http://schemas.microsoft.com/office/powerpoint/2010/main" val="1946525911"/>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x Side Pictures Dark">
    <p:bg>
      <p:bgPr>
        <a:solidFill>
          <a:schemeClr val="tx1"/>
        </a:solidFill>
        <a:effectLst/>
      </p:bgPr>
    </p:bg>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E0D55BBB-05B8-48B9-806A-89D7F48BF61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3">
            <a:extLst>
              <a:ext uri="{FF2B5EF4-FFF2-40B4-BE49-F238E27FC236}">
                <a16:creationId xmlns:a16="http://schemas.microsoft.com/office/drawing/2014/main" id="{53D29D1F-B60B-47E4-A7E2-D5454897486B}"/>
              </a:ext>
            </a:extLst>
          </p:cNvPr>
          <p:cNvSpPr>
            <a:spLocks noGrp="1"/>
          </p:cNvSpPr>
          <p:nvPr>
            <p:ph type="title" hasCustomPrompt="1"/>
          </p:nvPr>
        </p:nvSpPr>
        <p:spPr>
          <a:xfrm>
            <a:off x="3108468" y="1150775"/>
            <a:ext cx="4511390" cy="1258699"/>
          </a:xfrm>
          <a:prstGeom prst="rect">
            <a:avLst/>
          </a:prstGeom>
        </p:spPr>
        <p:txBody>
          <a:bodyPr/>
          <a:lstStyle>
            <a:lvl1pPr algn="ctr">
              <a:defRPr sz="3984" spc="0">
                <a:solidFill>
                  <a:schemeClr val="bg1"/>
                </a:solidFill>
              </a:defRPr>
            </a:lvl1pPr>
          </a:lstStyle>
          <a:p>
            <a:r>
              <a:rPr lang="en-GB" dirty="0"/>
              <a:t>Slide title</a:t>
            </a:r>
            <a:endParaRPr lang="en-GB"/>
          </a:p>
        </p:txBody>
      </p:sp>
      <p:sp>
        <p:nvSpPr>
          <p:cNvPr id="7" name="Text Placeholder 5">
            <a:extLst>
              <a:ext uri="{FF2B5EF4-FFF2-40B4-BE49-F238E27FC236}">
                <a16:creationId xmlns:a16="http://schemas.microsoft.com/office/drawing/2014/main" id="{F92F7B66-FBD8-430E-AB1E-DF50FFCFAA8A}"/>
              </a:ext>
            </a:extLst>
          </p:cNvPr>
          <p:cNvSpPr>
            <a:spLocks noGrp="1"/>
          </p:cNvSpPr>
          <p:nvPr>
            <p:ph type="body" sz="quarter" idx="14"/>
          </p:nvPr>
        </p:nvSpPr>
        <p:spPr>
          <a:xfrm>
            <a:off x="3108468" y="2409475"/>
            <a:ext cx="4511390" cy="4591801"/>
          </a:xfrm>
        </p:spPr>
        <p:txBody>
          <a:bodyPr/>
          <a:lstStyle>
            <a:lvl1pPr marL="0" indent="0" algn="ctr">
              <a:buNone/>
              <a:defRPr>
                <a:solidFill>
                  <a:schemeClr val="bg1"/>
                </a:solidFill>
              </a:defRPr>
            </a:lvl1pPr>
            <a:lvl2pPr marL="0" indent="0" algn="ctr">
              <a:buNone/>
              <a:defRPr>
                <a:solidFill>
                  <a:schemeClr val="bg1"/>
                </a:solidFill>
              </a:defRPr>
            </a:lvl2pPr>
            <a:lvl3pPr marL="0" indent="0" algn="ctr">
              <a:buNone/>
              <a:defRPr>
                <a:solidFill>
                  <a:schemeClr val="bg1"/>
                </a:solidFill>
              </a:defRPr>
            </a:lvl3pPr>
            <a:lvl4pPr marL="0" indent="0" algn="ctr">
              <a:buNone/>
              <a:defRPr>
                <a:solidFill>
                  <a:schemeClr val="bg1"/>
                </a:solidFill>
              </a:defRPr>
            </a:lvl4pPr>
            <a:lvl5pPr marL="0" indent="0" algn="ctr">
              <a:buNone/>
              <a:defRPr>
                <a:solidFill>
                  <a:schemeClr val="bg1"/>
                </a:solidFill>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9" name="Text Placeholder 9">
            <a:extLst>
              <a:ext uri="{FF2B5EF4-FFF2-40B4-BE49-F238E27FC236}">
                <a16:creationId xmlns:a16="http://schemas.microsoft.com/office/drawing/2014/main" id="{EA6D1D77-AD66-440B-BC1C-B9BF88298019}"/>
              </a:ext>
            </a:extLst>
          </p:cNvPr>
          <p:cNvSpPr>
            <a:spLocks noGrp="1"/>
          </p:cNvSpPr>
          <p:nvPr>
            <p:ph type="body" sz="quarter" idx="15" hasCustomPrompt="1"/>
          </p:nvPr>
        </p:nvSpPr>
        <p:spPr>
          <a:xfrm>
            <a:off x="4021026" y="6551507"/>
            <a:ext cx="2686272" cy="439227"/>
          </a:xfrm>
          <a:noFill/>
          <a:ln>
            <a:solidFill>
              <a:schemeClr val="bg1"/>
            </a:solidFill>
          </a:ln>
        </p:spPr>
        <p:txBody>
          <a:bodyPr anchor="ctr" anchorCtr="0"/>
          <a:lstStyle>
            <a:lvl1pPr marL="0" indent="0" algn="ctr">
              <a:buNone/>
              <a:defRPr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more</a:t>
            </a:r>
            <a:endParaRPr lang="en-GB"/>
          </a:p>
        </p:txBody>
      </p:sp>
      <p:sp>
        <p:nvSpPr>
          <p:cNvPr id="10" name="Picture Placeholder 3">
            <a:extLst>
              <a:ext uri="{FF2B5EF4-FFF2-40B4-BE49-F238E27FC236}">
                <a16:creationId xmlns:a16="http://schemas.microsoft.com/office/drawing/2014/main" id="{262AF28E-F2E8-4DC3-BC62-BF7B36B01ACC}"/>
              </a:ext>
            </a:extLst>
          </p:cNvPr>
          <p:cNvSpPr>
            <a:spLocks noGrp="1"/>
          </p:cNvSpPr>
          <p:nvPr>
            <p:ph type="pic" sz="quarter" idx="12" hasCustomPrompt="1"/>
          </p:nvPr>
        </p:nvSpPr>
        <p:spPr>
          <a:xfrm>
            <a:off x="7754270" y="0"/>
            <a:ext cx="2974055" cy="7589838"/>
          </a:xfrm>
          <a:prstGeom prst="rect">
            <a:avLst/>
          </a:prstGeom>
          <a:solidFill>
            <a:schemeClr val="bg1"/>
          </a:solidFill>
        </p:spPr>
        <p:txBody>
          <a:bodyPr wrap="square" tIns="180000" anchor="t" anchorCtr="0">
            <a:noAutofit/>
          </a:bodyPr>
          <a:lstStyle>
            <a:lvl1pPr marL="0" indent="0" algn="ctr">
              <a:buNone/>
              <a:defRPr sz="1771"/>
            </a:lvl1pPr>
          </a:lstStyle>
          <a:p>
            <a:r>
              <a:rPr lang="en-GB" dirty="0"/>
              <a:t>Add Image</a:t>
            </a:r>
          </a:p>
        </p:txBody>
      </p:sp>
      <p:sp>
        <p:nvSpPr>
          <p:cNvPr id="11" name="Picture Placeholder 4">
            <a:extLst>
              <a:ext uri="{FF2B5EF4-FFF2-40B4-BE49-F238E27FC236}">
                <a16:creationId xmlns:a16="http://schemas.microsoft.com/office/drawing/2014/main" id="{89C4A759-7D4C-4712-A64D-A467395AB397}"/>
              </a:ext>
            </a:extLst>
          </p:cNvPr>
          <p:cNvSpPr>
            <a:spLocks noGrp="1"/>
          </p:cNvSpPr>
          <p:nvPr>
            <p:ph type="pic" sz="quarter" idx="13" hasCustomPrompt="1"/>
          </p:nvPr>
        </p:nvSpPr>
        <p:spPr>
          <a:xfrm>
            <a:off x="0" y="0"/>
            <a:ext cx="2974055" cy="7589838"/>
          </a:xfrm>
          <a:prstGeom prst="rect">
            <a:avLst/>
          </a:prstGeom>
          <a:solidFill>
            <a:schemeClr val="bg1"/>
          </a:solidFill>
        </p:spPr>
        <p:txBody>
          <a:bodyPr wrap="square" tIns="180000" anchor="t" anchorCtr="0">
            <a:noAutofit/>
          </a:bodyPr>
          <a:lstStyle>
            <a:lvl1pPr marL="0" indent="0" algn="ctr">
              <a:buNone/>
              <a:defRPr sz="1771"/>
            </a:lvl1pPr>
          </a:lstStyle>
          <a:p>
            <a:r>
              <a:rPr lang="en-GB" dirty="0"/>
              <a:t>Add Image</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entral Pictur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3877135" y="0"/>
            <a:ext cx="2974055" cy="758983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80D84EE2-F920-4407-9D5A-258ABFE6C7ED}"/>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21" name="Text Placeholder 26">
            <a:extLst>
              <a:ext uri="{FF2B5EF4-FFF2-40B4-BE49-F238E27FC236}">
                <a16:creationId xmlns:a16="http://schemas.microsoft.com/office/drawing/2014/main" id="{8EC4B1FB-16F8-4D89-96D9-3FC84956A135}"/>
              </a:ext>
            </a:extLst>
          </p:cNvPr>
          <p:cNvSpPr>
            <a:spLocks noGrp="1"/>
          </p:cNvSpPr>
          <p:nvPr userDrawn="1">
            <p:ph type="body" sz="quarter" idx="13" hasCustomPrompt="1"/>
          </p:nvPr>
        </p:nvSpPr>
        <p:spPr>
          <a:xfrm>
            <a:off x="331182" y="1850297"/>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2" name="Text Placeholder 28">
            <a:extLst>
              <a:ext uri="{FF2B5EF4-FFF2-40B4-BE49-F238E27FC236}">
                <a16:creationId xmlns:a16="http://schemas.microsoft.com/office/drawing/2014/main" id="{050E4CDD-F112-438F-A2CE-14E9F2BD2D99}"/>
              </a:ext>
            </a:extLst>
          </p:cNvPr>
          <p:cNvSpPr>
            <a:spLocks noGrp="1"/>
          </p:cNvSpPr>
          <p:nvPr userDrawn="1">
            <p:ph type="body" sz="quarter" idx="14"/>
          </p:nvPr>
        </p:nvSpPr>
        <p:spPr>
          <a:xfrm>
            <a:off x="333210" y="2248971"/>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23" name="Text Placeholder 26">
            <a:extLst>
              <a:ext uri="{FF2B5EF4-FFF2-40B4-BE49-F238E27FC236}">
                <a16:creationId xmlns:a16="http://schemas.microsoft.com/office/drawing/2014/main" id="{1BABDF50-84F0-470E-B632-93639B02FBCF}"/>
              </a:ext>
            </a:extLst>
          </p:cNvPr>
          <p:cNvSpPr>
            <a:spLocks noGrp="1"/>
          </p:cNvSpPr>
          <p:nvPr>
            <p:ph type="body" sz="quarter" idx="15" hasCustomPrompt="1"/>
          </p:nvPr>
        </p:nvSpPr>
        <p:spPr>
          <a:xfrm>
            <a:off x="7242896" y="1850297"/>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4" name="Text Placeholder 28">
            <a:extLst>
              <a:ext uri="{FF2B5EF4-FFF2-40B4-BE49-F238E27FC236}">
                <a16:creationId xmlns:a16="http://schemas.microsoft.com/office/drawing/2014/main" id="{75EBE43E-CE5A-47DA-A50C-2169D9E4CD43}"/>
              </a:ext>
            </a:extLst>
          </p:cNvPr>
          <p:cNvSpPr>
            <a:spLocks noGrp="1"/>
          </p:cNvSpPr>
          <p:nvPr>
            <p:ph type="body" sz="quarter" idx="16"/>
          </p:nvPr>
        </p:nvSpPr>
        <p:spPr>
          <a:xfrm>
            <a:off x="7244923" y="2248971"/>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25" name="Text Placeholder 26">
            <a:extLst>
              <a:ext uri="{FF2B5EF4-FFF2-40B4-BE49-F238E27FC236}">
                <a16:creationId xmlns:a16="http://schemas.microsoft.com/office/drawing/2014/main" id="{4A000923-88D4-49D0-B962-8A920B5C2F70}"/>
              </a:ext>
            </a:extLst>
          </p:cNvPr>
          <p:cNvSpPr>
            <a:spLocks noGrp="1"/>
          </p:cNvSpPr>
          <p:nvPr>
            <p:ph type="body" sz="quarter" idx="17" hasCustomPrompt="1"/>
          </p:nvPr>
        </p:nvSpPr>
        <p:spPr>
          <a:xfrm>
            <a:off x="333210" y="5454070"/>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6" name="Text Placeholder 28">
            <a:extLst>
              <a:ext uri="{FF2B5EF4-FFF2-40B4-BE49-F238E27FC236}">
                <a16:creationId xmlns:a16="http://schemas.microsoft.com/office/drawing/2014/main" id="{0142C2C6-C70F-49BE-B525-A5340C53F03A}"/>
              </a:ext>
            </a:extLst>
          </p:cNvPr>
          <p:cNvSpPr>
            <a:spLocks noGrp="1"/>
          </p:cNvSpPr>
          <p:nvPr>
            <p:ph type="body" sz="quarter" idx="18"/>
          </p:nvPr>
        </p:nvSpPr>
        <p:spPr>
          <a:xfrm>
            <a:off x="333210" y="5852744"/>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27" name="Text Placeholder 26">
            <a:extLst>
              <a:ext uri="{FF2B5EF4-FFF2-40B4-BE49-F238E27FC236}">
                <a16:creationId xmlns:a16="http://schemas.microsoft.com/office/drawing/2014/main" id="{30FC1A9C-C6B0-4A43-A4F4-03223EEADC2B}"/>
              </a:ext>
            </a:extLst>
          </p:cNvPr>
          <p:cNvSpPr>
            <a:spLocks noGrp="1"/>
          </p:cNvSpPr>
          <p:nvPr>
            <p:ph type="body" sz="quarter" idx="19" hasCustomPrompt="1"/>
          </p:nvPr>
        </p:nvSpPr>
        <p:spPr>
          <a:xfrm>
            <a:off x="7242896" y="5447157"/>
            <a:ext cx="3204646" cy="391760"/>
          </a:xfrm>
        </p:spPr>
        <p:txBody>
          <a:bodyPr lIns="0">
            <a:noAutofit/>
          </a:bodyPr>
          <a:lstStyle>
            <a:lvl1pPr marL="0" indent="0" algn="ctr">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28" name="Text Placeholder 28">
            <a:extLst>
              <a:ext uri="{FF2B5EF4-FFF2-40B4-BE49-F238E27FC236}">
                <a16:creationId xmlns:a16="http://schemas.microsoft.com/office/drawing/2014/main" id="{741BCF2C-5A09-4CDE-A3E7-49C7894AC9F5}"/>
              </a:ext>
            </a:extLst>
          </p:cNvPr>
          <p:cNvSpPr>
            <a:spLocks noGrp="1"/>
          </p:cNvSpPr>
          <p:nvPr>
            <p:ph type="body" sz="quarter" idx="20"/>
          </p:nvPr>
        </p:nvSpPr>
        <p:spPr>
          <a:xfrm>
            <a:off x="7244923" y="5845830"/>
            <a:ext cx="3203215" cy="1486499"/>
          </a:xfrm>
        </p:spPr>
        <p:txBody>
          <a:bodyPr lIns="0">
            <a:noAutofit/>
          </a:bodyPr>
          <a:lstStyle>
            <a:lvl1pPr marL="0" indent="0" algn="ctr">
              <a:buNone/>
              <a:defRPr sz="1549"/>
            </a:lvl1pPr>
            <a:lvl2pPr marL="0" indent="0" algn="ctr">
              <a:buNone/>
              <a:defRPr sz="1328"/>
            </a:lvl2pPr>
            <a:lvl3pPr marL="0" indent="0" algn="ctr">
              <a:buNone/>
              <a:defRPr sz="1328"/>
            </a:lvl3pPr>
            <a:lvl4pPr marL="0" indent="0" algn="ctr">
              <a:buNone/>
              <a:defRPr sz="1217"/>
            </a:lvl4pPr>
            <a:lvl5pPr marL="0" indent="0" algn="ctr">
              <a:buNone/>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67568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igsaw Picture">
    <p:spTree>
      <p:nvGrpSpPr>
        <p:cNvPr id="1" name=""/>
        <p:cNvGrpSpPr/>
        <p:nvPr/>
      </p:nvGrpSpPr>
      <p:grpSpPr>
        <a:xfrm>
          <a:off x="0" y="0"/>
          <a:ext cx="0" cy="0"/>
          <a:chOff x="0" y="0"/>
          <a:chExt cx="0" cy="0"/>
        </a:xfrm>
      </p:grpSpPr>
      <p:sp>
        <p:nvSpPr>
          <p:cNvPr id="8" name="Picture Placeholder 7"/>
          <p:cNvSpPr>
            <a:spLocks noGrp="1"/>
          </p:cNvSpPr>
          <p:nvPr>
            <p:ph type="pic" sz="quarter" idx="12" hasCustomPrompt="1"/>
          </p:nvPr>
        </p:nvSpPr>
        <p:spPr>
          <a:xfrm>
            <a:off x="0" y="2827618"/>
            <a:ext cx="5364163" cy="1951170"/>
          </a:xfrm>
          <a:custGeom>
            <a:avLst/>
            <a:gdLst>
              <a:gd name="connsiteX0" fmla="*/ 0 w 6096000"/>
              <a:gd name="connsiteY0" fmla="*/ 0 h 1763032"/>
              <a:gd name="connsiteX1" fmla="*/ 5094514 w 6096000"/>
              <a:gd name="connsiteY1" fmla="*/ 0 h 1763032"/>
              <a:gd name="connsiteX2" fmla="*/ 5094514 w 6096000"/>
              <a:gd name="connsiteY2" fmla="*/ 566058 h 1763032"/>
              <a:gd name="connsiteX3" fmla="*/ 6096000 w 6096000"/>
              <a:gd name="connsiteY3" fmla="*/ 566058 h 1763032"/>
              <a:gd name="connsiteX4" fmla="*/ 6096000 w 6096000"/>
              <a:gd name="connsiteY4" fmla="*/ 1182460 h 1763032"/>
              <a:gd name="connsiteX5" fmla="*/ 5363028 w 6096000"/>
              <a:gd name="connsiteY5" fmla="*/ 1182460 h 1763032"/>
              <a:gd name="connsiteX6" fmla="*/ 5363028 w 6096000"/>
              <a:gd name="connsiteY6" fmla="*/ 1763032 h 1763032"/>
              <a:gd name="connsiteX7" fmla="*/ 5094514 w 6096000"/>
              <a:gd name="connsiteY7" fmla="*/ 1763032 h 1763032"/>
              <a:gd name="connsiteX8" fmla="*/ 268514 w 6096000"/>
              <a:gd name="connsiteY8" fmla="*/ 1763032 h 1763032"/>
              <a:gd name="connsiteX9" fmla="*/ 0 w 6096000"/>
              <a:gd name="connsiteY9" fmla="*/ 1763032 h 17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1763032">
                <a:moveTo>
                  <a:pt x="0" y="0"/>
                </a:moveTo>
                <a:lnTo>
                  <a:pt x="5094514" y="0"/>
                </a:lnTo>
                <a:lnTo>
                  <a:pt x="5094514" y="566058"/>
                </a:lnTo>
                <a:lnTo>
                  <a:pt x="6096000" y="566058"/>
                </a:lnTo>
                <a:lnTo>
                  <a:pt x="6096000" y="1182460"/>
                </a:lnTo>
                <a:lnTo>
                  <a:pt x="5363028" y="1182460"/>
                </a:lnTo>
                <a:lnTo>
                  <a:pt x="5363028" y="1763032"/>
                </a:lnTo>
                <a:lnTo>
                  <a:pt x="5094514" y="1763032"/>
                </a:lnTo>
                <a:lnTo>
                  <a:pt x="268514" y="1763032"/>
                </a:lnTo>
                <a:lnTo>
                  <a:pt x="0" y="1763032"/>
                </a:lnTo>
                <a:close/>
              </a:path>
            </a:pathLst>
          </a:cu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8B1245D2-E80F-40B5-9974-5C19B6CE87DE}"/>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C31B1D8B-76D1-4F62-98C6-A9AF06CF5AA7}"/>
              </a:ext>
            </a:extLst>
          </p:cNvPr>
          <p:cNvSpPr>
            <a:spLocks noGrp="1"/>
          </p:cNvSpPr>
          <p:nvPr>
            <p:ph type="title"/>
          </p:nvPr>
        </p:nvSpPr>
        <p:spPr>
          <a:xfrm>
            <a:off x="5459153" y="1151603"/>
            <a:ext cx="4196340" cy="1593667"/>
          </a:xfrm>
        </p:spPr>
        <p:txBody>
          <a:bodyPr/>
          <a:lstStyle/>
          <a:p>
            <a:r>
              <a:rPr lang="en-GB" dirty="0"/>
              <a:t>Click to edit Master title style</a:t>
            </a:r>
            <a:endParaRPr lang="en-GB"/>
          </a:p>
        </p:txBody>
      </p:sp>
      <p:sp>
        <p:nvSpPr>
          <p:cNvPr id="5" name="Content Placeholder 4">
            <a:extLst>
              <a:ext uri="{FF2B5EF4-FFF2-40B4-BE49-F238E27FC236}">
                <a16:creationId xmlns:a16="http://schemas.microsoft.com/office/drawing/2014/main" id="{9B640C61-B04C-44BF-84AC-D5A22871C381}"/>
              </a:ext>
            </a:extLst>
          </p:cNvPr>
          <p:cNvSpPr>
            <a:spLocks noGrp="1"/>
          </p:cNvSpPr>
          <p:nvPr>
            <p:ph sz="quarter" idx="13"/>
          </p:nvPr>
        </p:nvSpPr>
        <p:spPr>
          <a:xfrm>
            <a:off x="5459153" y="2951604"/>
            <a:ext cx="4194943" cy="4039130"/>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643786360"/>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3318" userDrawn="1">
          <p15:clr>
            <a:srgbClr val="FF96FF"/>
          </p15:clr>
        </p15:guide>
        <p15:guide id="7" pos="3439" userDrawn="1">
          <p15:clr>
            <a:srgbClr val="FF96FF"/>
          </p15:clr>
        </p15:guide>
        <p15:guide id="8" pos="6081" userDrawn="1">
          <p15:clr>
            <a:srgbClr val="FF96FF"/>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x Picture &amp; Title Only">
    <p:spTree>
      <p:nvGrpSpPr>
        <p:cNvPr id="1" name=""/>
        <p:cNvGrpSpPr/>
        <p:nvPr/>
      </p:nvGrpSpPr>
      <p:grpSpPr>
        <a:xfrm>
          <a:off x="0" y="0"/>
          <a:ext cx="0" cy="0"/>
          <a:chOff x="0" y="0"/>
          <a:chExt cx="0" cy="0"/>
        </a:xfrm>
      </p:grpSpPr>
      <p:sp>
        <p:nvSpPr>
          <p:cNvPr id="9" name="Picture Placeholder 4"/>
          <p:cNvSpPr>
            <a:spLocks noGrp="1"/>
          </p:cNvSpPr>
          <p:nvPr>
            <p:ph type="pic" sz="quarter" idx="16" hasCustomPrompt="1"/>
          </p:nvPr>
        </p:nvSpPr>
        <p:spPr>
          <a:xfrm>
            <a:off x="0" y="2686227"/>
            <a:ext cx="3576108" cy="2664876"/>
          </a:xfrm>
          <a:prstGeom prst="rect">
            <a:avLst/>
          </a:prstGeom>
          <a:noFill/>
        </p:spPr>
        <p:txBody>
          <a:bodyPr wrap="square" tIns="216000" anchor="t" anchorCtr="0">
            <a:noAutofit/>
          </a:bodyPr>
          <a:lstStyle>
            <a:lvl1pPr marL="0" indent="0" algn="ctr">
              <a:buNone/>
              <a:defRPr sz="1771"/>
            </a:lvl1pPr>
          </a:lstStyle>
          <a:p>
            <a:r>
              <a:rPr lang="en-GB" dirty="0"/>
              <a:t>Add Image</a:t>
            </a:r>
          </a:p>
        </p:txBody>
      </p:sp>
      <p:sp>
        <p:nvSpPr>
          <p:cNvPr id="10" name="Picture Placeholder 4"/>
          <p:cNvSpPr>
            <a:spLocks noGrp="1"/>
          </p:cNvSpPr>
          <p:nvPr>
            <p:ph type="pic" sz="quarter" idx="17" hasCustomPrompt="1"/>
          </p:nvPr>
        </p:nvSpPr>
        <p:spPr>
          <a:xfrm>
            <a:off x="3576109" y="2686227"/>
            <a:ext cx="3576108" cy="2664876"/>
          </a:xfrm>
          <a:prstGeom prst="rect">
            <a:avLst/>
          </a:prstGeom>
          <a:noFill/>
        </p:spPr>
        <p:txBody>
          <a:bodyPr wrap="square" tIns="216000" anchor="t" anchorCtr="0">
            <a:noAutofit/>
          </a:bodyPr>
          <a:lstStyle>
            <a:lvl1pPr marL="0" indent="0" algn="ctr">
              <a:buNone/>
              <a:defRPr sz="1771"/>
            </a:lvl1pPr>
          </a:lstStyle>
          <a:p>
            <a:r>
              <a:rPr lang="en-GB" dirty="0"/>
              <a:t>Add Image</a:t>
            </a:r>
          </a:p>
        </p:txBody>
      </p:sp>
      <p:sp>
        <p:nvSpPr>
          <p:cNvPr id="11" name="Picture Placeholder 4"/>
          <p:cNvSpPr>
            <a:spLocks noGrp="1"/>
          </p:cNvSpPr>
          <p:nvPr>
            <p:ph type="pic" sz="quarter" idx="18" hasCustomPrompt="1"/>
          </p:nvPr>
        </p:nvSpPr>
        <p:spPr>
          <a:xfrm>
            <a:off x="7152217" y="2686227"/>
            <a:ext cx="3576108" cy="2664876"/>
          </a:xfrm>
          <a:prstGeom prst="rect">
            <a:avLst/>
          </a:prstGeom>
          <a:noFill/>
        </p:spPr>
        <p:txBody>
          <a:bodyPr wrap="square" tIns="216000" anchor="t" anchorCtr="0">
            <a:noAutofit/>
          </a:bodyPr>
          <a:lstStyle>
            <a:lvl1pPr marL="0" indent="0" algn="ctr">
              <a:buNone/>
              <a:defRPr sz="1771"/>
            </a:lvl1pPr>
          </a:lstStyle>
          <a:p>
            <a:r>
              <a:rPr lang="en-GB" dirty="0"/>
              <a:t>Add Image</a:t>
            </a:r>
          </a:p>
        </p:txBody>
      </p:sp>
      <p:sp>
        <p:nvSpPr>
          <p:cNvPr id="7" name="Title 3">
            <a:extLst>
              <a:ext uri="{FF2B5EF4-FFF2-40B4-BE49-F238E27FC236}">
                <a16:creationId xmlns:a16="http://schemas.microsoft.com/office/drawing/2014/main" id="{E80CC00A-CB00-4346-837B-B94A9A06C784}"/>
              </a:ext>
            </a:extLst>
          </p:cNvPr>
          <p:cNvSpPr>
            <a:spLocks noGrp="1"/>
          </p:cNvSpPr>
          <p:nvPr>
            <p:ph type="title" hasCustomPrompt="1"/>
          </p:nvPr>
        </p:nvSpPr>
        <p:spPr>
          <a:xfrm>
            <a:off x="737573" y="1191184"/>
            <a:ext cx="9253180" cy="563967"/>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2" name="Guides" hidden="1">
            <a:extLst>
              <a:ext uri="{FF2B5EF4-FFF2-40B4-BE49-F238E27FC236}">
                <a16:creationId xmlns:a16="http://schemas.microsoft.com/office/drawing/2014/main" id="{754D8620-B70F-424D-A3F1-0DC7DA522FC1}"/>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Only x 3">
    <p:spTree>
      <p:nvGrpSpPr>
        <p:cNvPr id="1" name=""/>
        <p:cNvGrpSpPr/>
        <p:nvPr/>
      </p:nvGrpSpPr>
      <p:grpSpPr>
        <a:xfrm>
          <a:off x="0" y="0"/>
          <a:ext cx="0" cy="0"/>
          <a:chOff x="0" y="0"/>
          <a:chExt cx="0" cy="0"/>
        </a:xfrm>
      </p:grpSpPr>
      <p:sp>
        <p:nvSpPr>
          <p:cNvPr id="4" name="Picture Placeholder 4"/>
          <p:cNvSpPr>
            <a:spLocks noGrp="1"/>
          </p:cNvSpPr>
          <p:nvPr>
            <p:ph type="pic" sz="quarter" idx="14" hasCustomPrompt="1"/>
          </p:nvPr>
        </p:nvSpPr>
        <p:spPr>
          <a:xfrm>
            <a:off x="1115746" y="1268346"/>
            <a:ext cx="2671353" cy="40344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5" hasCustomPrompt="1"/>
          </p:nvPr>
        </p:nvSpPr>
        <p:spPr>
          <a:xfrm>
            <a:off x="4028486" y="1268346"/>
            <a:ext cx="2671353" cy="40344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6" hasCustomPrompt="1"/>
          </p:nvPr>
        </p:nvSpPr>
        <p:spPr>
          <a:xfrm>
            <a:off x="6936277" y="1268346"/>
            <a:ext cx="2671353" cy="40344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Rectangle 6">
            <a:extLst>
              <a:ext uri="{FF2B5EF4-FFF2-40B4-BE49-F238E27FC236}">
                <a16:creationId xmlns:a16="http://schemas.microsoft.com/office/drawing/2014/main" id="{798CDB58-FFEA-4BEB-88C3-C19B2ADE457A}"/>
              </a:ext>
            </a:extLst>
          </p:cNvPr>
          <p:cNvSpPr/>
          <p:nvPr userDrawn="1"/>
        </p:nvSpPr>
        <p:spPr>
          <a:xfrm>
            <a:off x="9293411" y="6341731"/>
            <a:ext cx="1247168" cy="983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2" dirty="0"/>
          </a:p>
        </p:txBody>
      </p:sp>
      <p:sp>
        <p:nvSpPr>
          <p:cNvPr id="2" name="Guides" hidden="1">
            <a:extLst>
              <a:ext uri="{FF2B5EF4-FFF2-40B4-BE49-F238E27FC236}">
                <a16:creationId xmlns:a16="http://schemas.microsoft.com/office/drawing/2014/main" id="{ADAF8D91-CF91-41D1-9062-EBA85A1C6909}"/>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Tree>
    <p:extLst>
      <p:ext uri="{BB962C8B-B14F-4D97-AF65-F5344CB8AC3E}">
        <p14:creationId xmlns:p14="http://schemas.microsoft.com/office/powerpoint/2010/main" val="825929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F8C82BF-617A-447D-BAB1-210930040198}"/>
              </a:ext>
            </a:extLst>
          </p:cNvPr>
          <p:cNvSpPr>
            <a:spLocks noGrp="1"/>
          </p:cNvSpPr>
          <p:nvPr>
            <p:ph type="body" sz="quarter" idx="10" hasCustomPrompt="1"/>
          </p:nvPr>
        </p:nvSpPr>
        <p:spPr>
          <a:xfrm>
            <a:off x="0" y="1150775"/>
            <a:ext cx="10728325" cy="4963262"/>
          </a:xfrm>
          <a:solidFill>
            <a:srgbClr val="353F52"/>
          </a:solidFill>
        </p:spPr>
        <p:txBody>
          <a:bodyPr/>
          <a:lstStyle>
            <a:lvl1pPr marL="0" indent="0">
              <a:buNone/>
              <a:defRPr>
                <a:noFill/>
              </a:defRPr>
            </a:lvl1pPr>
            <a:lvl2pPr marL="0" indent="0">
              <a:buNone/>
              <a:defRPr>
                <a:noFill/>
              </a:defRPr>
            </a:lvl2pPr>
            <a:lvl3pPr marL="200285" indent="0">
              <a:buNone/>
              <a:defRPr>
                <a:noFill/>
              </a:defRPr>
            </a:lvl3pPr>
            <a:lvl4pPr marL="400570" indent="0">
              <a:buNone/>
              <a:defRPr>
                <a:noFill/>
              </a:defRPr>
            </a:lvl4pPr>
            <a:lvl5pPr marL="592071" indent="0">
              <a:buNone/>
              <a:defRPr>
                <a:noFill/>
              </a:defRPr>
            </a:lvl5pPr>
          </a:lstStyle>
          <a:p>
            <a:pPr lvl="0"/>
            <a:r>
              <a:rPr lang="en-GB" dirty="0"/>
              <a:t> </a:t>
            </a:r>
            <a:endParaRPr lang="en-GB"/>
          </a:p>
        </p:txBody>
      </p:sp>
      <p:sp>
        <p:nvSpPr>
          <p:cNvPr id="2" name="Title 1">
            <a:extLst>
              <a:ext uri="{FF2B5EF4-FFF2-40B4-BE49-F238E27FC236}">
                <a16:creationId xmlns:a16="http://schemas.microsoft.com/office/drawing/2014/main" id="{BA52F643-6DDC-4EFA-A946-BD1803CCF004}"/>
              </a:ext>
            </a:extLst>
          </p:cNvPr>
          <p:cNvSpPr>
            <a:spLocks noGrp="1"/>
          </p:cNvSpPr>
          <p:nvPr>
            <p:ph type="title" hasCustomPrompt="1"/>
          </p:nvPr>
        </p:nvSpPr>
        <p:spPr>
          <a:xfrm>
            <a:off x="858266" y="1151603"/>
            <a:ext cx="6308255" cy="4962438"/>
          </a:xfrm>
        </p:spPr>
        <p:txBody>
          <a:bodyPr anchor="ctr" anchorCtr="0"/>
          <a:lstStyle>
            <a:lvl1pPr>
              <a:defRPr>
                <a:solidFill>
                  <a:schemeClr val="bg1"/>
                </a:solidFill>
              </a:defRPr>
            </a:lvl1pPr>
          </a:lstStyle>
          <a:p>
            <a:r>
              <a:rPr lang="en-GB" sz="4869" b="0" dirty="0"/>
              <a:t>Add statement</a:t>
            </a:r>
            <a:endParaRPr lang="en-GB" sz="4869" dirty="0"/>
          </a:p>
        </p:txBody>
      </p:sp>
      <p:sp>
        <p:nvSpPr>
          <p:cNvPr id="3" name="Guides" hidden="1">
            <a:extLst>
              <a:ext uri="{FF2B5EF4-FFF2-40B4-BE49-F238E27FC236}">
                <a16:creationId xmlns:a16="http://schemas.microsoft.com/office/drawing/2014/main" id="{F23B1FD7-AA67-4BE1-A8BC-57B9929A5BD7}"/>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pic>
        <p:nvPicPr>
          <p:cNvPr id="346283305" name="AYIMLogo" descr="{&quot;templafy&quot;:{&quot;id&quot;:&quot;4f262a79-1664-473a-bcec-4c37439f6b88&quot;}}" hidden="1"/>
          <p:cNvPicPr>
            <a:picLocks noChangeAspect="1"/>
          </p:cNvPicPr>
          <p:nvPr/>
        </p:nvPicPr>
        <p:blipFill>
          <a:blip r:embed="rId2"/>
          <a:stretch>
            <a:fillRect/>
          </a:stretch>
        </p:blipFill>
        <p:spPr>
          <a:xfrm>
            <a:off x="7707231" y="6595402"/>
            <a:ext cx="810663" cy="617546"/>
          </a:xfrm>
          <a:prstGeom prst="rect">
            <a:avLst/>
          </a:prstGeom>
        </p:spPr>
      </p:pic>
    </p:spTree>
    <p:extLst>
      <p:ext uri="{BB962C8B-B14F-4D97-AF65-F5344CB8AC3E}">
        <p14:creationId xmlns:p14="http://schemas.microsoft.com/office/powerpoint/2010/main" val="162398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Backgroun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C7B09D8-4A8D-4D94-82FE-49F7E53F341C}"/>
              </a:ext>
            </a:extLst>
          </p:cNvPr>
          <p:cNvSpPr>
            <a:spLocks noGrp="1"/>
          </p:cNvSpPr>
          <p:nvPr>
            <p:ph type="pic" sz="quarter" idx="13" hasCustomPrompt="1"/>
          </p:nvPr>
        </p:nvSpPr>
        <p:spPr>
          <a:xfrm>
            <a:off x="0" y="0"/>
            <a:ext cx="10728325" cy="7589838"/>
          </a:xfrm>
        </p:spPr>
        <p:txBody>
          <a:bodyPr tIns="144000"/>
          <a:lstStyle>
            <a:lvl1pPr marL="0" indent="0" algn="ctr">
              <a:buNone/>
              <a:defRPr/>
            </a:lvl1pPr>
          </a:lstStyle>
          <a:p>
            <a:r>
              <a:rPr lang="en-GB" dirty="0"/>
              <a:t>Add Image</a:t>
            </a:r>
          </a:p>
        </p:txBody>
      </p:sp>
      <p:sp>
        <p:nvSpPr>
          <p:cNvPr id="8" name="Rectangle 7">
            <a:extLst>
              <a:ext uri="{FF2B5EF4-FFF2-40B4-BE49-F238E27FC236}">
                <a16:creationId xmlns:a16="http://schemas.microsoft.com/office/drawing/2014/main" id="{B40AF39C-2635-47B4-B015-2F1B6233A9E5}"/>
              </a:ext>
            </a:extLst>
          </p:cNvPr>
          <p:cNvSpPr/>
          <p:nvPr userDrawn="1"/>
        </p:nvSpPr>
        <p:spPr>
          <a:xfrm>
            <a:off x="720310" y="742972"/>
            <a:ext cx="9319383" cy="6103894"/>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1198" tIns="50599" rIns="101198" bIns="50599" numCol="1" spcCol="0" rtlCol="0" fromWordArt="0" anchor="ctr" anchorCtr="0" forceAA="0" compatLnSpc="1">
            <a:prstTxWarp prst="textNoShape">
              <a:avLst/>
            </a:prstTxWarp>
            <a:noAutofit/>
          </a:bodyPr>
          <a:lstStyle/>
          <a:p>
            <a:pPr algn="ctr"/>
            <a:endParaRPr lang="en-GB" sz="1992" dirty="0"/>
          </a:p>
        </p:txBody>
      </p:sp>
      <p:sp>
        <p:nvSpPr>
          <p:cNvPr id="2" name="Title 1">
            <a:extLst>
              <a:ext uri="{FF2B5EF4-FFF2-40B4-BE49-F238E27FC236}">
                <a16:creationId xmlns:a16="http://schemas.microsoft.com/office/drawing/2014/main" id="{36A1A326-EF0D-4998-9D09-171DF2DB64F8}"/>
              </a:ext>
            </a:extLst>
          </p:cNvPr>
          <p:cNvSpPr>
            <a:spLocks noGrp="1"/>
          </p:cNvSpPr>
          <p:nvPr>
            <p:ph type="title"/>
          </p:nvPr>
        </p:nvSpPr>
        <p:spPr>
          <a:xfrm>
            <a:off x="1072833" y="1498752"/>
            <a:ext cx="8582660" cy="1537166"/>
          </a:xfrm>
        </p:spPr>
        <p:txBody>
          <a:bodyPr anchor="b" anchorCtr="0"/>
          <a:lstStyle>
            <a:lvl1pPr algn="ctr">
              <a:defRPr/>
            </a:lvl1pPr>
          </a:lstStyle>
          <a:p>
            <a:r>
              <a:rPr lang="en-GB" dirty="0"/>
              <a:t>Click to edit Master title style</a:t>
            </a:r>
            <a:endParaRPr lang="en-GB"/>
          </a:p>
        </p:txBody>
      </p:sp>
      <p:sp>
        <p:nvSpPr>
          <p:cNvPr id="13" name="Text Placeholder 11">
            <a:extLst>
              <a:ext uri="{FF2B5EF4-FFF2-40B4-BE49-F238E27FC236}">
                <a16:creationId xmlns:a16="http://schemas.microsoft.com/office/drawing/2014/main" id="{B413AD4E-660B-41A0-AAF7-3AEE326A54FD}"/>
              </a:ext>
            </a:extLst>
          </p:cNvPr>
          <p:cNvSpPr>
            <a:spLocks noGrp="1"/>
          </p:cNvSpPr>
          <p:nvPr>
            <p:ph type="body" sz="quarter" idx="15" hasCustomPrompt="1"/>
          </p:nvPr>
        </p:nvSpPr>
        <p:spPr>
          <a:xfrm>
            <a:off x="1213726" y="3304943"/>
            <a:ext cx="8300873" cy="39842"/>
          </a:xfrm>
          <a:solidFill>
            <a:schemeClr val="accent3"/>
          </a:solidFill>
        </p:spPr>
        <p:txBody>
          <a:bodyPr/>
          <a:lstStyle>
            <a:lvl1pPr marL="0" indent="0">
              <a:buNone/>
              <a:defRPr/>
            </a:lvl1pPr>
          </a:lstStyle>
          <a:p>
            <a:pPr lvl="0"/>
            <a:r>
              <a:rPr lang="en-GB" dirty="0"/>
              <a:t> </a:t>
            </a:r>
            <a:endParaRPr lang="en-GB"/>
          </a:p>
        </p:txBody>
      </p:sp>
      <p:sp>
        <p:nvSpPr>
          <p:cNvPr id="14" name="Content Placeholder 6">
            <a:extLst>
              <a:ext uri="{FF2B5EF4-FFF2-40B4-BE49-F238E27FC236}">
                <a16:creationId xmlns:a16="http://schemas.microsoft.com/office/drawing/2014/main" id="{78D77750-7A53-4C8B-A74E-49B52C31C2ED}"/>
              </a:ext>
            </a:extLst>
          </p:cNvPr>
          <p:cNvSpPr>
            <a:spLocks noGrp="1"/>
          </p:cNvSpPr>
          <p:nvPr>
            <p:ph sz="quarter" idx="16"/>
          </p:nvPr>
        </p:nvSpPr>
        <p:spPr>
          <a:xfrm>
            <a:off x="1213726" y="3551332"/>
            <a:ext cx="4054050" cy="25397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Guides" hidden="1">
            <a:extLst>
              <a:ext uri="{FF2B5EF4-FFF2-40B4-BE49-F238E27FC236}">
                <a16:creationId xmlns:a16="http://schemas.microsoft.com/office/drawing/2014/main" id="{3314689B-86B4-4954-9578-DE7D85902A28}"/>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6" name="Content Placeholder 6">
            <a:extLst>
              <a:ext uri="{FF2B5EF4-FFF2-40B4-BE49-F238E27FC236}">
                <a16:creationId xmlns:a16="http://schemas.microsoft.com/office/drawing/2014/main" id="{E942EA7C-65B3-430B-B4B3-23A362F01577}"/>
              </a:ext>
            </a:extLst>
          </p:cNvPr>
          <p:cNvSpPr>
            <a:spLocks noGrp="1"/>
          </p:cNvSpPr>
          <p:nvPr>
            <p:ph sz="quarter" idx="17"/>
          </p:nvPr>
        </p:nvSpPr>
        <p:spPr>
          <a:xfrm>
            <a:off x="5460550" y="3551332"/>
            <a:ext cx="4054050" cy="25397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 name="Text Placeholder 9">
            <a:extLst>
              <a:ext uri="{FF2B5EF4-FFF2-40B4-BE49-F238E27FC236}">
                <a16:creationId xmlns:a16="http://schemas.microsoft.com/office/drawing/2014/main" id="{D0D5B02E-7C58-4696-92CF-1732B802233F}"/>
              </a:ext>
            </a:extLst>
          </p:cNvPr>
          <p:cNvSpPr>
            <a:spLocks noGrp="1"/>
          </p:cNvSpPr>
          <p:nvPr>
            <p:ph type="body" sz="quarter" idx="18" hasCustomPrompt="1"/>
          </p:nvPr>
        </p:nvSpPr>
        <p:spPr>
          <a:xfrm>
            <a:off x="1213725" y="6271061"/>
            <a:ext cx="1274489" cy="402006"/>
          </a:xfrm>
          <a:solidFill>
            <a:schemeClr val="tx1"/>
          </a:solidFill>
        </p:spPr>
        <p:txBody>
          <a:bodyPr wrap="none" lIns="108000" tIns="108000" rIns="108000" bIns="108000" anchor="ctr" anchorCtr="0">
            <a:spAutoFit/>
          </a:bodyPr>
          <a:lstStyle>
            <a:lvl1pPr marL="0" indent="0" algn="l">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Learn more</a:t>
            </a:r>
            <a:endParaRPr lang="en-GB"/>
          </a:p>
        </p:txBody>
      </p:sp>
      <p:sp>
        <p:nvSpPr>
          <p:cNvPr id="18" name="Text Placeholder 9">
            <a:extLst>
              <a:ext uri="{FF2B5EF4-FFF2-40B4-BE49-F238E27FC236}">
                <a16:creationId xmlns:a16="http://schemas.microsoft.com/office/drawing/2014/main" id="{17D5B3A6-9B81-4E4E-AF74-38417355C150}"/>
              </a:ext>
            </a:extLst>
          </p:cNvPr>
          <p:cNvSpPr>
            <a:spLocks noGrp="1"/>
          </p:cNvSpPr>
          <p:nvPr>
            <p:ph type="body" sz="quarter" idx="19" hasCustomPrompt="1"/>
          </p:nvPr>
        </p:nvSpPr>
        <p:spPr>
          <a:xfrm>
            <a:off x="5483734" y="6271060"/>
            <a:ext cx="1274489" cy="402006"/>
          </a:xfrm>
          <a:solidFill>
            <a:schemeClr val="tx1"/>
          </a:solidFill>
        </p:spPr>
        <p:txBody>
          <a:bodyPr wrap="none" lIns="108000" tIns="108000" rIns="108000" bIns="108000" anchor="ctr" anchorCtr="0">
            <a:spAutoFit/>
          </a:bodyPr>
          <a:lstStyle>
            <a:lvl1pPr marL="0" indent="0" algn="l">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Learn more</a:t>
            </a:r>
            <a:endParaRPr lang="en-GB"/>
          </a:p>
        </p:txBody>
      </p:sp>
    </p:spTree>
    <p:extLst>
      <p:ext uri="{BB962C8B-B14F-4D97-AF65-F5344CB8AC3E}">
        <p14:creationId xmlns:p14="http://schemas.microsoft.com/office/powerpoint/2010/main" val="1212132972"/>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3318" userDrawn="1">
          <p15:clr>
            <a:srgbClr val="FF96FF"/>
          </p15:clr>
        </p15:guide>
        <p15:guide id="7" pos="3439" userDrawn="1">
          <p15:clr>
            <a:srgbClr val="FF96FF"/>
          </p15:clr>
        </p15:guide>
        <p15:guide id="8" pos="6081" userDrawn="1">
          <p15:clr>
            <a:srgbClr val="FF96FF"/>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tement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1" y="0"/>
            <a:ext cx="10728324" cy="7589838"/>
          </a:xfrm>
          <a:prstGeom prst="rect">
            <a:avLst/>
          </a:prstGeom>
          <a:noFill/>
        </p:spPr>
        <p:txBody>
          <a:bodyPr wrap="square" lIns="0" tIns="360000" rIns="360000" anchor="t" anchorCtr="0">
            <a:noAutofit/>
          </a:bodyPr>
          <a:lstStyle>
            <a:lvl1pPr marL="0" indent="0" algn="r">
              <a:buNone/>
              <a:defRPr sz="1771"/>
            </a:lvl1pPr>
          </a:lstStyle>
          <a:p>
            <a:r>
              <a:rPr lang="en-GB" dirty="0"/>
              <a:t>Add Image</a:t>
            </a:r>
          </a:p>
        </p:txBody>
      </p:sp>
      <p:sp>
        <p:nvSpPr>
          <p:cNvPr id="2" name="Guides" hidden="1">
            <a:extLst>
              <a:ext uri="{FF2B5EF4-FFF2-40B4-BE49-F238E27FC236}">
                <a16:creationId xmlns:a16="http://schemas.microsoft.com/office/drawing/2014/main" id="{B20F1C82-06EC-44E5-8E86-179C3BF46317}"/>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4">
            <a:extLst>
              <a:ext uri="{FF2B5EF4-FFF2-40B4-BE49-F238E27FC236}">
                <a16:creationId xmlns:a16="http://schemas.microsoft.com/office/drawing/2014/main" id="{F43689BD-93D0-4031-8D83-72F5D213CD39}"/>
              </a:ext>
            </a:extLst>
          </p:cNvPr>
          <p:cNvSpPr>
            <a:spLocks noGrp="1"/>
          </p:cNvSpPr>
          <p:nvPr>
            <p:ph type="body" sz="quarter" idx="13"/>
          </p:nvPr>
        </p:nvSpPr>
        <p:spPr>
          <a:xfrm>
            <a:off x="528035" y="634244"/>
            <a:ext cx="5543672" cy="6321350"/>
          </a:xfrm>
        </p:spPr>
        <p:txBody>
          <a:bodyPr/>
          <a:lstStyle>
            <a:lvl1pPr marL="0" indent="0">
              <a:lnSpc>
                <a:spcPts val="7968"/>
              </a:lnSpc>
              <a:buNone/>
              <a:defRPr sz="9739">
                <a:latin typeface="+mj-lt"/>
              </a:defRPr>
            </a:lvl1pPr>
            <a:lvl2pPr marL="0" indent="0">
              <a:lnSpc>
                <a:spcPts val="7968"/>
              </a:lnSpc>
              <a:buNone/>
              <a:defRPr sz="9739">
                <a:latin typeface="+mj-lt"/>
              </a:defRPr>
            </a:lvl2pPr>
            <a:lvl3pPr marL="200285" indent="0">
              <a:lnSpc>
                <a:spcPts val="7968"/>
              </a:lnSpc>
              <a:buNone/>
              <a:defRPr sz="9739">
                <a:latin typeface="+mj-lt"/>
              </a:defRPr>
            </a:lvl3pPr>
            <a:lvl4pPr marL="400570" indent="0">
              <a:lnSpc>
                <a:spcPts val="7968"/>
              </a:lnSpc>
              <a:buNone/>
              <a:defRPr sz="9739">
                <a:latin typeface="+mj-lt"/>
              </a:defRPr>
            </a:lvl4pPr>
            <a:lvl5pPr marL="592071" indent="0">
              <a:lnSpc>
                <a:spcPts val="7968"/>
              </a:lnSpc>
              <a:buNone/>
              <a:defRPr sz="9739">
                <a:latin typeface="+mj-lt"/>
              </a:defRPr>
            </a:lvl5pPr>
          </a:lstStyle>
          <a:p>
            <a:pPr lvl="0"/>
            <a:r>
              <a:rPr lang="en-GB" dirty="0"/>
              <a:t>Click to edit Master text styles</a:t>
            </a:r>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atement_Image x2 Lef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780864"/>
            <a:ext cx="5364163" cy="380897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0" y="-13493"/>
            <a:ext cx="5364163" cy="3794357"/>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8DBBC50A-7145-48BB-A824-E47D28C8F92F}"/>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6935DFBF-57E8-4859-B090-880E11FFC6C1}"/>
              </a:ext>
            </a:extLst>
          </p:cNvPr>
          <p:cNvSpPr>
            <a:spLocks noGrp="1"/>
          </p:cNvSpPr>
          <p:nvPr>
            <p:ph type="body" sz="quarter" idx="19" hasCustomPrompt="1"/>
          </p:nvPr>
        </p:nvSpPr>
        <p:spPr>
          <a:xfrm>
            <a:off x="5827432" y="4156523"/>
            <a:ext cx="4437625" cy="481393"/>
          </a:xfrm>
        </p:spPr>
        <p:txBody>
          <a:bodyPr lIns="0" tIns="0" rIns="0" bIns="0">
            <a:noAutofit/>
          </a:bodyPr>
          <a:lstStyle>
            <a:lvl1pPr marL="0" indent="0" algn="l">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Text topic</a:t>
            </a:r>
            <a:endParaRPr lang="en-GB"/>
          </a:p>
        </p:txBody>
      </p:sp>
      <p:sp>
        <p:nvSpPr>
          <p:cNvPr id="6" name="Text Placeholder 28">
            <a:extLst>
              <a:ext uri="{FF2B5EF4-FFF2-40B4-BE49-F238E27FC236}">
                <a16:creationId xmlns:a16="http://schemas.microsoft.com/office/drawing/2014/main" id="{8488FA95-B0D6-40F5-BCBD-2EA500DC905D}"/>
              </a:ext>
            </a:extLst>
          </p:cNvPr>
          <p:cNvSpPr>
            <a:spLocks noGrp="1"/>
          </p:cNvSpPr>
          <p:nvPr>
            <p:ph type="body" sz="quarter" idx="20"/>
          </p:nvPr>
        </p:nvSpPr>
        <p:spPr>
          <a:xfrm>
            <a:off x="5827432" y="4637518"/>
            <a:ext cx="4437625" cy="2170336"/>
          </a:xfrm>
        </p:spPr>
        <p:txBody>
          <a:bodyPr lIns="0" tIns="0" rIns="0" bIns="0">
            <a:noAutofit/>
          </a:bodyPr>
          <a:lstStyle>
            <a:lvl1pPr marL="0" indent="0" algn="l">
              <a:buNone/>
              <a:defRPr sz="1328"/>
            </a:lvl1pPr>
            <a:lvl2pPr marL="0" indent="0" algn="l">
              <a:buNone/>
              <a:defRPr sz="1217"/>
            </a:lvl2pPr>
            <a:lvl3pPr marL="0" indent="0" algn="l">
              <a:buNone/>
              <a:defRPr sz="1217"/>
            </a:lvl3pPr>
            <a:lvl4pPr marL="0" indent="0" algn="l">
              <a:buNone/>
              <a:defRPr sz="1162"/>
            </a:lvl4pPr>
            <a:lvl5pPr marL="0" indent="0" algn="l">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3" name="Title 2">
            <a:extLst>
              <a:ext uri="{FF2B5EF4-FFF2-40B4-BE49-F238E27FC236}">
                <a16:creationId xmlns:a16="http://schemas.microsoft.com/office/drawing/2014/main" id="{0E361389-8C70-4C2F-A438-E8D68692CEAB}"/>
              </a:ext>
            </a:extLst>
          </p:cNvPr>
          <p:cNvSpPr>
            <a:spLocks noGrp="1"/>
          </p:cNvSpPr>
          <p:nvPr>
            <p:ph type="title" hasCustomPrompt="1"/>
          </p:nvPr>
        </p:nvSpPr>
        <p:spPr>
          <a:xfrm>
            <a:off x="4405115" y="709627"/>
            <a:ext cx="5364163" cy="2348116"/>
          </a:xfrm>
          <a:solidFill>
            <a:schemeClr val="bg1"/>
          </a:solidFill>
        </p:spPr>
        <p:txBody>
          <a:bodyPr lIns="108000" tIns="108000" rIns="108000" bIns="108000" anchor="ctr" anchorCtr="0"/>
          <a:lstStyle>
            <a:lvl1pPr marL="252992">
              <a:defRPr sz="5312"/>
            </a:lvl1pPr>
          </a:lstStyle>
          <a:p>
            <a:pPr marL="228600"/>
            <a:r>
              <a:rPr lang="en-GB" sz="5312" dirty="0">
                <a:solidFill>
                  <a:srgbClr val="000000"/>
                </a:solidFill>
                <a:latin typeface="+mj-lt"/>
              </a:rPr>
              <a:t>Pull quote or big statement about your topic</a:t>
            </a:r>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tatement_Image x2 Righ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5364162" y="3726892"/>
            <a:ext cx="5364163" cy="386294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4" hasCustomPrompt="1"/>
          </p:nvPr>
        </p:nvSpPr>
        <p:spPr>
          <a:xfrm>
            <a:off x="5364162" y="-13493"/>
            <a:ext cx="5364163" cy="3740385"/>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BEFB636E-C108-40E2-9D3D-A6D0A697B1D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ext Placeholder 26">
            <a:extLst>
              <a:ext uri="{FF2B5EF4-FFF2-40B4-BE49-F238E27FC236}">
                <a16:creationId xmlns:a16="http://schemas.microsoft.com/office/drawing/2014/main" id="{3BB38E2D-A7BC-4B29-A24D-7453C46FD0EE}"/>
              </a:ext>
            </a:extLst>
          </p:cNvPr>
          <p:cNvSpPr>
            <a:spLocks noGrp="1"/>
          </p:cNvSpPr>
          <p:nvPr>
            <p:ph type="body" sz="quarter" idx="19" hasCustomPrompt="1"/>
          </p:nvPr>
        </p:nvSpPr>
        <p:spPr>
          <a:xfrm>
            <a:off x="503899" y="4156523"/>
            <a:ext cx="4437625" cy="481393"/>
          </a:xfrm>
        </p:spPr>
        <p:txBody>
          <a:bodyPr lIns="0" tIns="0" rIns="0" bIns="0">
            <a:noAutofit/>
          </a:bodyPr>
          <a:lstStyle>
            <a:lvl1pPr marL="0" indent="0" algn="l">
              <a:buFont typeface="Arial" panose="020B0604020202020204" pitchFamily="34" charse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Text topic</a:t>
            </a:r>
            <a:endParaRPr lang="en-GB"/>
          </a:p>
        </p:txBody>
      </p:sp>
      <p:sp>
        <p:nvSpPr>
          <p:cNvPr id="6" name="Text Placeholder 28">
            <a:extLst>
              <a:ext uri="{FF2B5EF4-FFF2-40B4-BE49-F238E27FC236}">
                <a16:creationId xmlns:a16="http://schemas.microsoft.com/office/drawing/2014/main" id="{BBDBC511-460D-4FC9-9FB0-720A73ADF7C1}"/>
              </a:ext>
            </a:extLst>
          </p:cNvPr>
          <p:cNvSpPr>
            <a:spLocks noGrp="1"/>
          </p:cNvSpPr>
          <p:nvPr>
            <p:ph type="body" sz="quarter" idx="20"/>
          </p:nvPr>
        </p:nvSpPr>
        <p:spPr>
          <a:xfrm>
            <a:off x="503899" y="4637518"/>
            <a:ext cx="4437625" cy="2170336"/>
          </a:xfrm>
        </p:spPr>
        <p:txBody>
          <a:bodyPr lIns="0" tIns="0" rIns="0" bIns="0">
            <a:noAutofit/>
          </a:bodyPr>
          <a:lstStyle>
            <a:lvl1pPr marL="0" indent="0" algn="l">
              <a:buNone/>
              <a:defRPr sz="1328"/>
            </a:lvl1pPr>
            <a:lvl2pPr marL="0" indent="0" algn="l">
              <a:buNone/>
              <a:defRPr sz="1217"/>
            </a:lvl2pPr>
            <a:lvl3pPr marL="0" indent="0" algn="l">
              <a:buNone/>
              <a:defRPr sz="1217"/>
            </a:lvl3pPr>
            <a:lvl4pPr marL="0" indent="0" algn="l">
              <a:buNone/>
              <a:defRPr sz="1162"/>
            </a:lvl4pPr>
            <a:lvl5pPr marL="0" indent="0" algn="l">
              <a:buNone/>
              <a:defRPr sz="1107"/>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itle 2">
            <a:extLst>
              <a:ext uri="{FF2B5EF4-FFF2-40B4-BE49-F238E27FC236}">
                <a16:creationId xmlns:a16="http://schemas.microsoft.com/office/drawing/2014/main" id="{0939CD24-4786-4583-990F-2321418E80C1}"/>
              </a:ext>
            </a:extLst>
          </p:cNvPr>
          <p:cNvSpPr>
            <a:spLocks noGrp="1"/>
          </p:cNvSpPr>
          <p:nvPr>
            <p:ph type="title" hasCustomPrompt="1"/>
          </p:nvPr>
        </p:nvSpPr>
        <p:spPr>
          <a:xfrm>
            <a:off x="503900" y="709627"/>
            <a:ext cx="5364163" cy="2348116"/>
          </a:xfrm>
          <a:solidFill>
            <a:schemeClr val="bg1"/>
          </a:solidFill>
        </p:spPr>
        <p:txBody>
          <a:bodyPr lIns="108000" tIns="108000" rIns="108000" bIns="108000" anchor="ctr" anchorCtr="0"/>
          <a:lstStyle>
            <a:lvl1pPr marL="252992" algn="r">
              <a:defRPr sz="5312"/>
            </a:lvl1pPr>
          </a:lstStyle>
          <a:p>
            <a:pPr marL="228600"/>
            <a:r>
              <a:rPr lang="en-GB" sz="5312" dirty="0">
                <a:solidFill>
                  <a:srgbClr val="000000"/>
                </a:solidFill>
                <a:latin typeface="+mj-lt"/>
              </a:rPr>
              <a:t>Pull quote or big statement about your topic</a:t>
            </a:r>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ojec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3774070" y="1060167"/>
            <a:ext cx="6250208" cy="5332967"/>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10" name="Rectangle 9">
            <a:extLst>
              <a:ext uri="{FF2B5EF4-FFF2-40B4-BE49-F238E27FC236}">
                <a16:creationId xmlns:a16="http://schemas.microsoft.com/office/drawing/2014/main" id="{68B4371E-F1B2-4805-9004-10C56A5F025E}"/>
              </a:ext>
            </a:extLst>
          </p:cNvPr>
          <p:cNvSpPr/>
          <p:nvPr userDrawn="1"/>
        </p:nvSpPr>
        <p:spPr>
          <a:xfrm>
            <a:off x="1354621" y="2350607"/>
            <a:ext cx="3676828" cy="3023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2" dirty="0"/>
          </a:p>
        </p:txBody>
      </p:sp>
      <p:sp>
        <p:nvSpPr>
          <p:cNvPr id="2" name="Guides" hidden="1">
            <a:extLst>
              <a:ext uri="{FF2B5EF4-FFF2-40B4-BE49-F238E27FC236}">
                <a16:creationId xmlns:a16="http://schemas.microsoft.com/office/drawing/2014/main" id="{BEFB636E-C108-40E2-9D3D-A6D0A697B1D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99ED3A3E-0754-453B-879E-2C8714E64276}"/>
              </a:ext>
            </a:extLst>
          </p:cNvPr>
          <p:cNvSpPr>
            <a:spLocks noGrp="1"/>
          </p:cNvSpPr>
          <p:nvPr>
            <p:ph type="title" hasCustomPrompt="1"/>
          </p:nvPr>
        </p:nvSpPr>
        <p:spPr>
          <a:xfrm>
            <a:off x="1555777" y="2508947"/>
            <a:ext cx="3288733" cy="716735"/>
          </a:xfrm>
          <a:noFill/>
        </p:spPr>
        <p:txBody>
          <a:bodyPr/>
          <a:lstStyle>
            <a:lvl1pPr>
              <a:defRPr sz="3984"/>
            </a:lvl1pPr>
          </a:lstStyle>
          <a:p>
            <a:r>
              <a:rPr lang="en-GB" dirty="0"/>
              <a:t>Project title</a:t>
            </a:r>
            <a:endParaRPr lang="en-GB"/>
          </a:p>
        </p:txBody>
      </p:sp>
      <p:sp>
        <p:nvSpPr>
          <p:cNvPr id="12" name="Text Placeholder 9">
            <a:extLst>
              <a:ext uri="{FF2B5EF4-FFF2-40B4-BE49-F238E27FC236}">
                <a16:creationId xmlns:a16="http://schemas.microsoft.com/office/drawing/2014/main" id="{7C97D281-5FA2-4D8E-8FCF-A1B1CD74F45F}"/>
              </a:ext>
            </a:extLst>
          </p:cNvPr>
          <p:cNvSpPr>
            <a:spLocks noGrp="1"/>
          </p:cNvSpPr>
          <p:nvPr>
            <p:ph type="body" sz="quarter" idx="18" hasCustomPrompt="1"/>
          </p:nvPr>
        </p:nvSpPr>
        <p:spPr>
          <a:xfrm>
            <a:off x="1412307" y="11657"/>
            <a:ext cx="1226399" cy="402006"/>
          </a:xfrm>
          <a:solidFill>
            <a:schemeClr val="tx1"/>
          </a:solidFill>
        </p:spPr>
        <p:txBody>
          <a:bodyPr wrap="none" lIns="108000" tIns="108000" rIns="108000" bIns="108000" anchor="ctr" anchorCtr="0">
            <a:spAutoFit/>
          </a:bodyPr>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Tab header</a:t>
            </a:r>
            <a:endParaRPr lang="en-GB"/>
          </a:p>
        </p:txBody>
      </p:sp>
      <p:sp>
        <p:nvSpPr>
          <p:cNvPr id="8" name="Text Placeholder 7">
            <a:extLst>
              <a:ext uri="{FF2B5EF4-FFF2-40B4-BE49-F238E27FC236}">
                <a16:creationId xmlns:a16="http://schemas.microsoft.com/office/drawing/2014/main" id="{760C469D-02BF-4594-AA17-9CCED98A3DDD}"/>
              </a:ext>
            </a:extLst>
          </p:cNvPr>
          <p:cNvSpPr>
            <a:spLocks noGrp="1"/>
          </p:cNvSpPr>
          <p:nvPr>
            <p:ph type="body" sz="quarter" idx="21"/>
          </p:nvPr>
        </p:nvSpPr>
        <p:spPr>
          <a:xfrm>
            <a:off x="1555778" y="3352180"/>
            <a:ext cx="3288733" cy="2021547"/>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37041283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oject Introduction">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1072833" y="4720430"/>
            <a:ext cx="3041955" cy="2318585"/>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EC344BBE-C546-49B5-8D74-1D2CFAB1A331}"/>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04EBEA15-23EC-4217-9876-A1E616EB7FB6}"/>
              </a:ext>
            </a:extLst>
          </p:cNvPr>
          <p:cNvSpPr>
            <a:spLocks noGrp="1"/>
          </p:cNvSpPr>
          <p:nvPr>
            <p:ph type="title"/>
          </p:nvPr>
        </p:nvSpPr>
        <p:spPr/>
        <p:txBody>
          <a:bodyPr/>
          <a:lstStyle/>
          <a:p>
            <a:r>
              <a:rPr lang="en-GB"/>
              <a:t>Click to edit Master title style</a:t>
            </a:r>
          </a:p>
        </p:txBody>
      </p:sp>
      <p:sp>
        <p:nvSpPr>
          <p:cNvPr id="6" name="Text Placeholder 5">
            <a:extLst>
              <a:ext uri="{FF2B5EF4-FFF2-40B4-BE49-F238E27FC236}">
                <a16:creationId xmlns:a16="http://schemas.microsoft.com/office/drawing/2014/main" id="{4D312EB2-A6BA-43E4-9187-1651758F7F9E}"/>
              </a:ext>
            </a:extLst>
          </p:cNvPr>
          <p:cNvSpPr>
            <a:spLocks noGrp="1"/>
          </p:cNvSpPr>
          <p:nvPr>
            <p:ph type="body" sz="quarter" idx="13" hasCustomPrompt="1"/>
          </p:nvPr>
        </p:nvSpPr>
        <p:spPr>
          <a:xfrm>
            <a:off x="1072833" y="2766489"/>
            <a:ext cx="3042486" cy="1813128"/>
          </a:xfrm>
        </p:spPr>
        <p:txBody>
          <a:bodyPr lIns="0">
            <a:normAutofit/>
          </a:bodyPr>
          <a:lstStyle>
            <a:lvl1pPr marL="0" indent="0">
              <a:buNone/>
              <a:defRPr sz="1771" b="1">
                <a:solidFill>
                  <a:schemeClr val="accent1"/>
                </a:solidFill>
              </a:defRPr>
            </a:lvl1pPr>
            <a:lvl2pPr marL="0" indent="0">
              <a:buNone/>
              <a:defRPr sz="1771" b="1">
                <a:solidFill>
                  <a:schemeClr val="accent1"/>
                </a:solidFill>
              </a:defRPr>
            </a:lvl2pPr>
            <a:lvl3pPr marL="0" indent="0">
              <a:buNone/>
              <a:defRPr sz="1771" b="1">
                <a:solidFill>
                  <a:schemeClr val="accent1"/>
                </a:solidFill>
              </a:defRPr>
            </a:lvl3pPr>
            <a:lvl4pPr marL="0" indent="0">
              <a:buNone/>
              <a:defRPr sz="1771" b="1">
                <a:solidFill>
                  <a:schemeClr val="accent1"/>
                </a:solidFill>
              </a:defRPr>
            </a:lvl4pPr>
            <a:lvl5pPr marL="0" indent="0">
              <a:buNone/>
              <a:defRPr sz="1771" b="1">
                <a:solidFill>
                  <a:schemeClr val="accent1"/>
                </a:solidFill>
              </a:defRPr>
            </a:lvl5pPr>
          </a:lstStyle>
          <a:p>
            <a:pPr lvl="0"/>
            <a:r>
              <a:rPr lang="en-GB" dirty="0"/>
              <a:t>Click to add introduction paragraph</a:t>
            </a:r>
            <a:endParaRPr lang="en-GB"/>
          </a:p>
        </p:txBody>
      </p:sp>
      <p:sp>
        <p:nvSpPr>
          <p:cNvPr id="8" name="Text Placeholder 7">
            <a:extLst>
              <a:ext uri="{FF2B5EF4-FFF2-40B4-BE49-F238E27FC236}">
                <a16:creationId xmlns:a16="http://schemas.microsoft.com/office/drawing/2014/main" id="{ACB1E0B3-4568-4CF5-B64A-98D0535E826E}"/>
              </a:ext>
            </a:extLst>
          </p:cNvPr>
          <p:cNvSpPr>
            <a:spLocks noGrp="1"/>
          </p:cNvSpPr>
          <p:nvPr>
            <p:ph type="body" sz="quarter" idx="14"/>
          </p:nvPr>
        </p:nvSpPr>
        <p:spPr>
          <a:xfrm>
            <a:off x="4364478" y="2766489"/>
            <a:ext cx="5291015" cy="3433332"/>
          </a:xfrm>
        </p:spPr>
        <p:txBody>
          <a:bodyPr lIns="0"/>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9">
            <a:extLst>
              <a:ext uri="{FF2B5EF4-FFF2-40B4-BE49-F238E27FC236}">
                <a16:creationId xmlns:a16="http://schemas.microsoft.com/office/drawing/2014/main" id="{4AF048AB-3EF1-461B-AF1C-CDA07797F30B}"/>
              </a:ext>
            </a:extLst>
          </p:cNvPr>
          <p:cNvSpPr>
            <a:spLocks noGrp="1"/>
          </p:cNvSpPr>
          <p:nvPr>
            <p:ph type="body" sz="quarter" idx="15" hasCustomPrompt="1"/>
          </p:nvPr>
        </p:nvSpPr>
        <p:spPr>
          <a:xfrm>
            <a:off x="4362573" y="6543289"/>
            <a:ext cx="5290247" cy="39842"/>
          </a:xfrm>
          <a:solidFill>
            <a:schemeClr val="accent1"/>
          </a:solidFill>
        </p:spPr>
        <p:txBody>
          <a:bodyPr/>
          <a:lstStyle>
            <a:lvl1pPr marL="0" indent="0">
              <a:buNone/>
              <a:defRPr sz="111"/>
            </a:lvl1pPr>
            <a:lvl2pPr marL="0" indent="0">
              <a:buNone/>
              <a:defRPr sz="111"/>
            </a:lvl2pPr>
            <a:lvl3pPr marL="0" indent="0">
              <a:buNone/>
              <a:defRPr sz="111"/>
            </a:lvl3pPr>
            <a:lvl4pPr marL="0" indent="0">
              <a:buNone/>
              <a:defRPr sz="111"/>
            </a:lvl4pPr>
            <a:lvl5pPr marL="0" indent="0">
              <a:buNone/>
              <a:defRPr sz="111"/>
            </a:lvl5pPr>
          </a:lstStyle>
          <a:p>
            <a:pPr lvl="0"/>
            <a:r>
              <a:rPr lang="en-GB" dirty="0"/>
              <a:t> </a:t>
            </a:r>
            <a:endParaRPr lang="en-GB"/>
          </a:p>
        </p:txBody>
      </p:sp>
    </p:spTree>
    <p:extLst>
      <p:ext uri="{BB962C8B-B14F-4D97-AF65-F5344CB8AC3E}">
        <p14:creationId xmlns:p14="http://schemas.microsoft.com/office/powerpoint/2010/main" val="643201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ject Picture x 2">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4240405" y="2011146"/>
            <a:ext cx="2267886" cy="3740478"/>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3" hasCustomPrompt="1"/>
          </p:nvPr>
        </p:nvSpPr>
        <p:spPr>
          <a:xfrm>
            <a:off x="1072833" y="3794920"/>
            <a:ext cx="2267886" cy="378851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001E0A3F-4497-4178-8513-405086E04E42}"/>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6CFEF090-4B23-4B79-AD8C-DD6AA5559AEB}"/>
              </a:ext>
            </a:extLst>
          </p:cNvPr>
          <p:cNvSpPr>
            <a:spLocks noGrp="1"/>
          </p:cNvSpPr>
          <p:nvPr>
            <p:ph type="title"/>
          </p:nvPr>
        </p:nvSpPr>
        <p:spPr>
          <a:xfrm>
            <a:off x="1072833" y="1151604"/>
            <a:ext cx="8582660" cy="859543"/>
          </a:xfrm>
        </p:spPr>
        <p:txBody>
          <a:bodyPr/>
          <a:lstStyle>
            <a:lvl1pPr algn="ctr">
              <a:defRPr sz="3984"/>
            </a:lvl1pPr>
          </a:lstStyle>
          <a:p>
            <a:r>
              <a:rPr lang="en-GB" dirty="0"/>
              <a:t>Click to edit Master title style</a:t>
            </a:r>
            <a:endParaRPr lang="en-GB"/>
          </a:p>
        </p:txBody>
      </p:sp>
      <p:cxnSp>
        <p:nvCxnSpPr>
          <p:cNvPr id="6" name="Straight Connector 5">
            <a:extLst>
              <a:ext uri="{FF2B5EF4-FFF2-40B4-BE49-F238E27FC236}">
                <a16:creationId xmlns:a16="http://schemas.microsoft.com/office/drawing/2014/main" id="{1C293DB8-FFF3-487F-BF23-2E32A3D7C517}"/>
              </a:ext>
            </a:extLst>
          </p:cNvPr>
          <p:cNvCxnSpPr/>
          <p:nvPr userDrawn="1"/>
        </p:nvCxnSpPr>
        <p:spPr>
          <a:xfrm>
            <a:off x="1072833" y="3651461"/>
            <a:ext cx="2267886"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A012485-7EF1-46CC-A728-759750AD835C}"/>
              </a:ext>
            </a:extLst>
          </p:cNvPr>
          <p:cNvCxnSpPr/>
          <p:nvPr userDrawn="1"/>
        </p:nvCxnSpPr>
        <p:spPr>
          <a:xfrm>
            <a:off x="6807054" y="3392419"/>
            <a:ext cx="310306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99D20281-70CA-4584-B3E8-48F1EFB00A2E}"/>
              </a:ext>
            </a:extLst>
          </p:cNvPr>
          <p:cNvSpPr>
            <a:spLocks noGrp="1"/>
          </p:cNvSpPr>
          <p:nvPr>
            <p:ph type="body" sz="quarter" idx="14"/>
          </p:nvPr>
        </p:nvSpPr>
        <p:spPr>
          <a:xfrm>
            <a:off x="1072833" y="2106532"/>
            <a:ext cx="2267197" cy="1358089"/>
          </a:xfrm>
        </p:spPr>
        <p:txBody>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8">
            <a:extLst>
              <a:ext uri="{FF2B5EF4-FFF2-40B4-BE49-F238E27FC236}">
                <a16:creationId xmlns:a16="http://schemas.microsoft.com/office/drawing/2014/main" id="{BA8CBB86-1169-4B14-9114-E2FFD88A8599}"/>
              </a:ext>
            </a:extLst>
          </p:cNvPr>
          <p:cNvSpPr>
            <a:spLocks noGrp="1"/>
          </p:cNvSpPr>
          <p:nvPr>
            <p:ph type="body" sz="quarter" idx="15"/>
          </p:nvPr>
        </p:nvSpPr>
        <p:spPr>
          <a:xfrm>
            <a:off x="6807054" y="3651462"/>
            <a:ext cx="3103066" cy="3473274"/>
          </a:xfrm>
        </p:spPr>
        <p:txBody>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2976735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ject Introduction_Picture x 3">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668422"/>
            <a:ext cx="3576108" cy="392141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4" hasCustomPrompt="1"/>
          </p:nvPr>
        </p:nvSpPr>
        <p:spPr>
          <a:xfrm>
            <a:off x="3576109" y="3668422"/>
            <a:ext cx="3576108" cy="392141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5" hasCustomPrompt="1"/>
          </p:nvPr>
        </p:nvSpPr>
        <p:spPr>
          <a:xfrm>
            <a:off x="7152217" y="3668422"/>
            <a:ext cx="3576108" cy="3921416"/>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49CE57C1-DAFB-41AB-BF0E-A7BF40AA0CB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E56065B7-CE05-422F-B837-9F8C0F5DE4D1}"/>
              </a:ext>
            </a:extLst>
          </p:cNvPr>
          <p:cNvSpPr>
            <a:spLocks noGrp="1"/>
          </p:cNvSpPr>
          <p:nvPr>
            <p:ph type="title"/>
          </p:nvPr>
        </p:nvSpPr>
        <p:spPr>
          <a:xfrm>
            <a:off x="1072832" y="1329784"/>
            <a:ext cx="2503276" cy="1573666"/>
          </a:xfrm>
        </p:spPr>
        <p:txBody>
          <a:bodyPr/>
          <a:lstStyle>
            <a:lvl1pPr>
              <a:defRPr sz="3541"/>
            </a:lvl1pPr>
          </a:lstStyle>
          <a:p>
            <a:r>
              <a:rPr lang="en-GB" dirty="0"/>
              <a:t>Click to edit Master title style</a:t>
            </a:r>
            <a:endParaRPr lang="en-GB"/>
          </a:p>
        </p:txBody>
      </p:sp>
      <p:cxnSp>
        <p:nvCxnSpPr>
          <p:cNvPr id="8" name="Straight Connector 7">
            <a:extLst>
              <a:ext uri="{FF2B5EF4-FFF2-40B4-BE49-F238E27FC236}">
                <a16:creationId xmlns:a16="http://schemas.microsoft.com/office/drawing/2014/main" id="{317D8081-6AAD-40C9-A497-8C7494FAB03E}"/>
              </a:ext>
            </a:extLst>
          </p:cNvPr>
          <p:cNvCxnSpPr/>
          <p:nvPr userDrawn="1"/>
        </p:nvCxnSpPr>
        <p:spPr>
          <a:xfrm>
            <a:off x="3849982" y="1329783"/>
            <a:ext cx="0" cy="15736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28">
            <a:extLst>
              <a:ext uri="{FF2B5EF4-FFF2-40B4-BE49-F238E27FC236}">
                <a16:creationId xmlns:a16="http://schemas.microsoft.com/office/drawing/2014/main" id="{D5C62161-5987-4EC9-8AA0-BE6DA888541B}"/>
              </a:ext>
            </a:extLst>
          </p:cNvPr>
          <p:cNvSpPr>
            <a:spLocks noGrp="1"/>
          </p:cNvSpPr>
          <p:nvPr>
            <p:ph type="body" sz="quarter" idx="18" hasCustomPrompt="1"/>
          </p:nvPr>
        </p:nvSpPr>
        <p:spPr>
          <a:xfrm>
            <a:off x="4122103" y="1329783"/>
            <a:ext cx="5627043" cy="1573666"/>
          </a:xfrm>
        </p:spPr>
        <p:txBody>
          <a:bodyPr lIns="0">
            <a:noAutofit/>
          </a:bodyPr>
          <a:lstStyle>
            <a:lvl1pPr marL="0" indent="0" algn="l">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Click to add text</a:t>
            </a:r>
            <a:endParaRPr lang="en-GB"/>
          </a:p>
        </p:txBody>
      </p:sp>
    </p:spTree>
    <p:extLst>
      <p:ext uri="{BB962C8B-B14F-4D97-AF65-F5344CB8AC3E}">
        <p14:creationId xmlns:p14="http://schemas.microsoft.com/office/powerpoint/2010/main" val="342723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ortfolio">
    <p:spTree>
      <p:nvGrpSpPr>
        <p:cNvPr id="1" name=""/>
        <p:cNvGrpSpPr/>
        <p:nvPr/>
      </p:nvGrpSpPr>
      <p:grpSpPr>
        <a:xfrm>
          <a:off x="0" y="0"/>
          <a:ext cx="0" cy="0"/>
          <a:chOff x="0" y="0"/>
          <a:chExt cx="0" cy="0"/>
        </a:xfrm>
      </p:grpSpPr>
      <p:sp>
        <p:nvSpPr>
          <p:cNvPr id="3" name="Picture Placeholder 4"/>
          <p:cNvSpPr>
            <a:spLocks noGrp="1"/>
          </p:cNvSpPr>
          <p:nvPr>
            <p:ph type="pic" sz="quarter" idx="13" hasCustomPrompt="1"/>
          </p:nvPr>
        </p:nvSpPr>
        <p:spPr>
          <a:xfrm>
            <a:off x="0" y="3794919"/>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4" name="Picture Placeholder 4"/>
          <p:cNvSpPr>
            <a:spLocks noGrp="1"/>
          </p:cNvSpPr>
          <p:nvPr>
            <p:ph type="pic" sz="quarter" idx="14" hasCustomPrompt="1"/>
          </p:nvPr>
        </p:nvSpPr>
        <p:spPr>
          <a:xfrm>
            <a:off x="3576109" y="3794919"/>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5" name="Picture Placeholder 4"/>
          <p:cNvSpPr>
            <a:spLocks noGrp="1"/>
          </p:cNvSpPr>
          <p:nvPr>
            <p:ph type="pic" sz="quarter" idx="15" hasCustomPrompt="1"/>
          </p:nvPr>
        </p:nvSpPr>
        <p:spPr>
          <a:xfrm>
            <a:off x="7152217" y="3794919"/>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9" name="Picture Placeholder 4"/>
          <p:cNvSpPr>
            <a:spLocks noGrp="1"/>
          </p:cNvSpPr>
          <p:nvPr>
            <p:ph type="pic" sz="quarter" idx="16" hasCustomPrompt="1"/>
          </p:nvPr>
        </p:nvSpPr>
        <p:spPr>
          <a:xfrm>
            <a:off x="0" y="0"/>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10" name="Picture Placeholder 4"/>
          <p:cNvSpPr>
            <a:spLocks noGrp="1"/>
          </p:cNvSpPr>
          <p:nvPr>
            <p:ph type="pic" sz="quarter" idx="17" hasCustomPrompt="1"/>
          </p:nvPr>
        </p:nvSpPr>
        <p:spPr>
          <a:xfrm>
            <a:off x="3576109" y="0"/>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11" name="Picture Placeholder 4"/>
          <p:cNvSpPr>
            <a:spLocks noGrp="1"/>
          </p:cNvSpPr>
          <p:nvPr>
            <p:ph type="pic" sz="quarter" idx="18" hasCustomPrompt="1"/>
          </p:nvPr>
        </p:nvSpPr>
        <p:spPr>
          <a:xfrm>
            <a:off x="7152217" y="0"/>
            <a:ext cx="3576108" cy="3794919"/>
          </a:xfrm>
          <a:prstGeom prst="rect">
            <a:avLst/>
          </a:prstGeom>
          <a:noFill/>
        </p:spPr>
        <p:txBody>
          <a:bodyPr wrap="square" lIns="0" tIns="324000" anchor="t" anchorCtr="0">
            <a:noAutofit/>
          </a:bodyPr>
          <a:lstStyle>
            <a:lvl1pPr marL="0" indent="0" algn="ctr">
              <a:buNone/>
              <a:defRPr sz="1992"/>
            </a:lvl1pPr>
          </a:lstStyle>
          <a:p>
            <a:r>
              <a:rPr lang="en-GB" dirty="0"/>
              <a:t>Add Image</a:t>
            </a:r>
          </a:p>
        </p:txBody>
      </p:sp>
      <p:sp>
        <p:nvSpPr>
          <p:cNvPr id="2" name="Guides" hidden="1">
            <a:extLst>
              <a:ext uri="{FF2B5EF4-FFF2-40B4-BE49-F238E27FC236}">
                <a16:creationId xmlns:a16="http://schemas.microsoft.com/office/drawing/2014/main" id="{02A82A8C-8EE1-4026-A0D8-EFBC69EF94CA}"/>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2" name="Text Placeholder 9">
            <a:extLst>
              <a:ext uri="{FF2B5EF4-FFF2-40B4-BE49-F238E27FC236}">
                <a16:creationId xmlns:a16="http://schemas.microsoft.com/office/drawing/2014/main" id="{092087FD-E18B-4234-BD1C-1491E8785038}"/>
              </a:ext>
            </a:extLst>
          </p:cNvPr>
          <p:cNvSpPr>
            <a:spLocks noGrp="1"/>
          </p:cNvSpPr>
          <p:nvPr>
            <p:ph type="body" sz="quarter" idx="19" hasCustomPrompt="1"/>
          </p:nvPr>
        </p:nvSpPr>
        <p:spPr>
          <a:xfrm>
            <a:off x="1192489" y="1696458"/>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3" name="Text Placeholder 9">
            <a:extLst>
              <a:ext uri="{FF2B5EF4-FFF2-40B4-BE49-F238E27FC236}">
                <a16:creationId xmlns:a16="http://schemas.microsoft.com/office/drawing/2014/main" id="{B5B41329-9EED-4390-AC03-0B785D3B5128}"/>
              </a:ext>
            </a:extLst>
          </p:cNvPr>
          <p:cNvSpPr>
            <a:spLocks noGrp="1"/>
          </p:cNvSpPr>
          <p:nvPr>
            <p:ph type="body" sz="quarter" idx="20" hasCustomPrompt="1"/>
          </p:nvPr>
        </p:nvSpPr>
        <p:spPr>
          <a:xfrm>
            <a:off x="4768594" y="1696458"/>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4" name="Text Placeholder 9">
            <a:extLst>
              <a:ext uri="{FF2B5EF4-FFF2-40B4-BE49-F238E27FC236}">
                <a16:creationId xmlns:a16="http://schemas.microsoft.com/office/drawing/2014/main" id="{40002726-203E-4C2A-AEC3-5324DE7546A1}"/>
              </a:ext>
            </a:extLst>
          </p:cNvPr>
          <p:cNvSpPr>
            <a:spLocks noGrp="1"/>
          </p:cNvSpPr>
          <p:nvPr>
            <p:ph type="body" sz="quarter" idx="21" hasCustomPrompt="1"/>
          </p:nvPr>
        </p:nvSpPr>
        <p:spPr>
          <a:xfrm>
            <a:off x="8344703" y="1701374"/>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5" name="Text Placeholder 9">
            <a:extLst>
              <a:ext uri="{FF2B5EF4-FFF2-40B4-BE49-F238E27FC236}">
                <a16:creationId xmlns:a16="http://schemas.microsoft.com/office/drawing/2014/main" id="{4990AD05-FAFC-42BC-B499-9E9F6F96520C}"/>
              </a:ext>
            </a:extLst>
          </p:cNvPr>
          <p:cNvSpPr>
            <a:spLocks noGrp="1"/>
          </p:cNvSpPr>
          <p:nvPr>
            <p:ph type="body" sz="quarter" idx="22" hasCustomPrompt="1"/>
          </p:nvPr>
        </p:nvSpPr>
        <p:spPr>
          <a:xfrm>
            <a:off x="1192488" y="5491376"/>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6" name="Text Placeholder 9">
            <a:extLst>
              <a:ext uri="{FF2B5EF4-FFF2-40B4-BE49-F238E27FC236}">
                <a16:creationId xmlns:a16="http://schemas.microsoft.com/office/drawing/2014/main" id="{7D257C35-C5B7-4BD8-8FDC-B2A0BDBE78F3}"/>
              </a:ext>
            </a:extLst>
          </p:cNvPr>
          <p:cNvSpPr>
            <a:spLocks noGrp="1"/>
          </p:cNvSpPr>
          <p:nvPr>
            <p:ph type="body" sz="quarter" idx="23" hasCustomPrompt="1"/>
          </p:nvPr>
        </p:nvSpPr>
        <p:spPr>
          <a:xfrm>
            <a:off x="4768594" y="5491374"/>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
        <p:nvSpPr>
          <p:cNvPr id="17" name="Text Placeholder 9">
            <a:extLst>
              <a:ext uri="{FF2B5EF4-FFF2-40B4-BE49-F238E27FC236}">
                <a16:creationId xmlns:a16="http://schemas.microsoft.com/office/drawing/2014/main" id="{97A7D3D7-46E6-4F16-92A7-1FAE5BB659A6}"/>
              </a:ext>
            </a:extLst>
          </p:cNvPr>
          <p:cNvSpPr>
            <a:spLocks noGrp="1"/>
          </p:cNvSpPr>
          <p:nvPr>
            <p:ph type="body" sz="quarter" idx="24" hasCustomPrompt="1"/>
          </p:nvPr>
        </p:nvSpPr>
        <p:spPr>
          <a:xfrm>
            <a:off x="8344703" y="5496293"/>
            <a:ext cx="1191133" cy="402006"/>
          </a:xfrm>
          <a:solidFill>
            <a:schemeClr val="bg1"/>
          </a:solidFill>
        </p:spPr>
        <p:txBody>
          <a:bodyPr wrap="none" lIns="108000" tIns="108000" rIns="108000" bIns="108000" anchor="ctr" anchorCtr="0">
            <a:spAutoFit/>
          </a:bodyPr>
          <a:lstStyle>
            <a:lvl1pPr marL="0" indent="0" algn="ctr">
              <a:buNone/>
              <a:defRPr sz="1328" b="1"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portfolio</a:t>
            </a:r>
            <a:endParaRPr lang="en-GB"/>
          </a:p>
        </p:txBody>
      </p:sp>
    </p:spTree>
    <p:extLst>
      <p:ext uri="{BB962C8B-B14F-4D97-AF65-F5344CB8AC3E}">
        <p14:creationId xmlns:p14="http://schemas.microsoft.com/office/powerpoint/2010/main" val="12032923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con">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766EF386-4FE9-4CEA-99BF-EBAD6E40CAC2}"/>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5" name="Title 2">
            <a:extLst>
              <a:ext uri="{FF2B5EF4-FFF2-40B4-BE49-F238E27FC236}">
                <a16:creationId xmlns:a16="http://schemas.microsoft.com/office/drawing/2014/main" id="{DD0E5AA5-1C9C-49B7-A60B-DF5F4273832F}"/>
              </a:ext>
            </a:extLst>
          </p:cNvPr>
          <p:cNvSpPr>
            <a:spLocks noGrp="1"/>
          </p:cNvSpPr>
          <p:nvPr>
            <p:ph type="title"/>
          </p:nvPr>
        </p:nvSpPr>
        <p:spPr>
          <a:xfrm>
            <a:off x="1072833" y="2131911"/>
            <a:ext cx="2810822" cy="3440717"/>
          </a:xfrm>
        </p:spPr>
        <p:txBody>
          <a:bodyPr/>
          <a:lstStyle/>
          <a:p>
            <a:r>
              <a:rPr lang="en-GB" dirty="0"/>
              <a:t>Click to edit Master title style</a:t>
            </a:r>
            <a:endParaRPr lang="en-GB"/>
          </a:p>
        </p:txBody>
      </p:sp>
      <p:sp>
        <p:nvSpPr>
          <p:cNvPr id="6" name="Text Placeholder 26">
            <a:extLst>
              <a:ext uri="{FF2B5EF4-FFF2-40B4-BE49-F238E27FC236}">
                <a16:creationId xmlns:a16="http://schemas.microsoft.com/office/drawing/2014/main" id="{858A4E21-728C-4767-B032-C61551427D07}"/>
              </a:ext>
            </a:extLst>
          </p:cNvPr>
          <p:cNvSpPr>
            <a:spLocks noGrp="1"/>
          </p:cNvSpPr>
          <p:nvPr>
            <p:ph type="body" sz="quarter" idx="13" hasCustomPrompt="1"/>
          </p:nvPr>
        </p:nvSpPr>
        <p:spPr>
          <a:xfrm>
            <a:off x="5954220" y="903388"/>
            <a:ext cx="3527785"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7" name="Text Placeholder 28">
            <a:extLst>
              <a:ext uri="{FF2B5EF4-FFF2-40B4-BE49-F238E27FC236}">
                <a16:creationId xmlns:a16="http://schemas.microsoft.com/office/drawing/2014/main" id="{1311A0E2-76ED-45F9-B34C-18A74B19E4FC}"/>
              </a:ext>
            </a:extLst>
          </p:cNvPr>
          <p:cNvSpPr>
            <a:spLocks noGrp="1"/>
          </p:cNvSpPr>
          <p:nvPr>
            <p:ph type="body" sz="quarter" idx="14"/>
          </p:nvPr>
        </p:nvSpPr>
        <p:spPr>
          <a:xfrm>
            <a:off x="5954220" y="1384383"/>
            <a:ext cx="3527785"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8" name="Text Placeholder 26">
            <a:extLst>
              <a:ext uri="{FF2B5EF4-FFF2-40B4-BE49-F238E27FC236}">
                <a16:creationId xmlns:a16="http://schemas.microsoft.com/office/drawing/2014/main" id="{B88C5736-AFBB-4E0E-885A-3E7289A5B070}"/>
              </a:ext>
            </a:extLst>
          </p:cNvPr>
          <p:cNvSpPr>
            <a:spLocks noGrp="1"/>
          </p:cNvSpPr>
          <p:nvPr>
            <p:ph type="body" sz="quarter" idx="15" hasCustomPrompt="1"/>
          </p:nvPr>
        </p:nvSpPr>
        <p:spPr>
          <a:xfrm>
            <a:off x="5954220" y="2931266"/>
            <a:ext cx="3527785"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9" name="Text Placeholder 28">
            <a:extLst>
              <a:ext uri="{FF2B5EF4-FFF2-40B4-BE49-F238E27FC236}">
                <a16:creationId xmlns:a16="http://schemas.microsoft.com/office/drawing/2014/main" id="{3A5015B0-5E5C-4633-9D79-0E0F2AF500CE}"/>
              </a:ext>
            </a:extLst>
          </p:cNvPr>
          <p:cNvSpPr>
            <a:spLocks noGrp="1"/>
          </p:cNvSpPr>
          <p:nvPr>
            <p:ph type="body" sz="quarter" idx="16"/>
          </p:nvPr>
        </p:nvSpPr>
        <p:spPr>
          <a:xfrm>
            <a:off x="5954220" y="3412261"/>
            <a:ext cx="3527785"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0" name="Text Placeholder 9">
            <a:extLst>
              <a:ext uri="{FF2B5EF4-FFF2-40B4-BE49-F238E27FC236}">
                <a16:creationId xmlns:a16="http://schemas.microsoft.com/office/drawing/2014/main" id="{03EABE29-B2AE-48F8-8B91-6CDBF6F185B9}"/>
              </a:ext>
            </a:extLst>
          </p:cNvPr>
          <p:cNvSpPr>
            <a:spLocks noGrp="1"/>
          </p:cNvSpPr>
          <p:nvPr>
            <p:ph type="body" sz="quarter" idx="18" hasCustomPrompt="1"/>
          </p:nvPr>
        </p:nvSpPr>
        <p:spPr>
          <a:xfrm>
            <a:off x="1072832" y="6058803"/>
            <a:ext cx="1832334" cy="402006"/>
          </a:xfrm>
          <a:solidFill>
            <a:schemeClr val="tx1"/>
          </a:solidFill>
        </p:spPr>
        <p:txBody>
          <a:bodyPr wrap="none" lIns="108000" tIns="108000" rIns="108000" bIns="108000" anchor="ctr" anchorCtr="0">
            <a:spAutoFit/>
          </a:bodyPr>
          <a:lstStyle>
            <a:lvl1pPr marL="0" indent="0" algn="l">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How did we do it?</a:t>
            </a:r>
            <a:endParaRPr lang="en-GB"/>
          </a:p>
        </p:txBody>
      </p:sp>
      <p:sp>
        <p:nvSpPr>
          <p:cNvPr id="11" name="Text Placeholder 26">
            <a:extLst>
              <a:ext uri="{FF2B5EF4-FFF2-40B4-BE49-F238E27FC236}">
                <a16:creationId xmlns:a16="http://schemas.microsoft.com/office/drawing/2014/main" id="{41102A8A-8082-4264-AAB5-65104ADC160D}"/>
              </a:ext>
            </a:extLst>
          </p:cNvPr>
          <p:cNvSpPr>
            <a:spLocks noGrp="1"/>
          </p:cNvSpPr>
          <p:nvPr>
            <p:ph type="body" sz="quarter" idx="19" hasCustomPrompt="1"/>
          </p:nvPr>
        </p:nvSpPr>
        <p:spPr>
          <a:xfrm>
            <a:off x="5954220" y="5023652"/>
            <a:ext cx="3527785" cy="481393"/>
          </a:xfrm>
        </p:spPr>
        <p:txBody>
          <a:bodyPr lIns="0">
            <a:noAutofit/>
          </a:bodyPr>
          <a:lstStyle>
            <a:lvl1pPr marL="0" indent="0">
              <a:buNone/>
              <a:defRPr sz="1992" b="1"/>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Click to add title</a:t>
            </a:r>
            <a:endParaRPr lang="en-GB"/>
          </a:p>
        </p:txBody>
      </p:sp>
      <p:sp>
        <p:nvSpPr>
          <p:cNvPr id="12" name="Text Placeholder 28">
            <a:extLst>
              <a:ext uri="{FF2B5EF4-FFF2-40B4-BE49-F238E27FC236}">
                <a16:creationId xmlns:a16="http://schemas.microsoft.com/office/drawing/2014/main" id="{32513532-4CD9-42D3-941B-63898EC5E081}"/>
              </a:ext>
            </a:extLst>
          </p:cNvPr>
          <p:cNvSpPr>
            <a:spLocks noGrp="1"/>
          </p:cNvSpPr>
          <p:nvPr>
            <p:ph type="body" sz="quarter" idx="20"/>
          </p:nvPr>
        </p:nvSpPr>
        <p:spPr>
          <a:xfrm>
            <a:off x="5954220" y="5504647"/>
            <a:ext cx="3527785" cy="1374059"/>
          </a:xfrm>
        </p:spPr>
        <p:txBody>
          <a:bodyPr lIns="0">
            <a:noAutofit/>
          </a:bodyPr>
          <a:lstStyle>
            <a:lvl1pPr>
              <a:defRPr sz="1549"/>
            </a:lvl1pPr>
            <a:lvl2pPr>
              <a:defRPr sz="1328"/>
            </a:lvl2pPr>
            <a:lvl3pPr>
              <a:defRPr sz="1328"/>
            </a:lvl3pPr>
            <a:lvl4pPr>
              <a:defRPr sz="1217"/>
            </a:lvl4pPr>
            <a:lvl5pPr>
              <a:defRPr sz="116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1582621924"/>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676" userDrawn="1">
          <p15:clr>
            <a:srgbClr val="FF96FF"/>
          </p15:clr>
        </p15:guide>
        <p15:guide id="6" pos="6081" userDrawn="1">
          <p15:clr>
            <a:srgbClr val="FF96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aps / Grapica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4D18-607D-499A-822A-CB4211A9C63C}"/>
              </a:ext>
            </a:extLst>
          </p:cNvPr>
          <p:cNvSpPr>
            <a:spLocks noGrp="1"/>
          </p:cNvSpPr>
          <p:nvPr>
            <p:ph type="title" hasCustomPrompt="1"/>
          </p:nvPr>
        </p:nvSpPr>
        <p:spPr>
          <a:xfrm>
            <a:off x="1072833" y="2073628"/>
            <a:ext cx="4291329" cy="877975"/>
          </a:xfrm>
        </p:spPr>
        <p:txBody>
          <a:bodyPr/>
          <a:lstStyle>
            <a:lvl1pPr>
              <a:defRPr sz="4427"/>
            </a:lvl1pPr>
          </a:lstStyle>
          <a:p>
            <a:r>
              <a:rPr lang="en-GB" dirty="0"/>
              <a:t>Title</a:t>
            </a:r>
            <a:endParaRPr lang="en-GB"/>
          </a:p>
        </p:txBody>
      </p:sp>
      <p:sp>
        <p:nvSpPr>
          <p:cNvPr id="10" name="Text Placeholder 9">
            <a:extLst>
              <a:ext uri="{FF2B5EF4-FFF2-40B4-BE49-F238E27FC236}">
                <a16:creationId xmlns:a16="http://schemas.microsoft.com/office/drawing/2014/main" id="{250C562D-5B8B-483A-B0C0-015D591095F2}"/>
              </a:ext>
            </a:extLst>
          </p:cNvPr>
          <p:cNvSpPr>
            <a:spLocks noGrp="1"/>
          </p:cNvSpPr>
          <p:nvPr>
            <p:ph type="body" sz="quarter" idx="10"/>
          </p:nvPr>
        </p:nvSpPr>
        <p:spPr>
          <a:xfrm>
            <a:off x="1067481" y="3027151"/>
            <a:ext cx="3357881" cy="4059441"/>
          </a:xfrm>
        </p:spPr>
        <p:txBody>
          <a:bodyPr/>
          <a:lstStyle>
            <a:lvl1pPr marL="0" indent="0">
              <a:lnSpc>
                <a:spcPct val="105000"/>
              </a:lnSpc>
              <a:buNone/>
              <a:defRPr sz="1992"/>
            </a:lvl1pPr>
            <a:lvl2pPr marL="0" indent="0">
              <a:lnSpc>
                <a:spcPct val="105000"/>
              </a:lnSpc>
              <a:buNone/>
              <a:defRPr sz="1992"/>
            </a:lvl2pPr>
            <a:lvl3pPr marL="0" indent="0">
              <a:lnSpc>
                <a:spcPct val="105000"/>
              </a:lnSpc>
              <a:buNone/>
              <a:defRPr sz="1992"/>
            </a:lvl3pPr>
            <a:lvl4pPr marL="0" indent="0">
              <a:lnSpc>
                <a:spcPct val="105000"/>
              </a:lnSpc>
              <a:buNone/>
              <a:defRPr sz="1992"/>
            </a:lvl4pPr>
            <a:lvl5pPr marL="0" indent="0">
              <a:lnSpc>
                <a:spcPct val="105000"/>
              </a:lnSpc>
              <a:buNone/>
              <a:defRPr sz="1992"/>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3" name="Guides" hidden="1">
            <a:extLst>
              <a:ext uri="{FF2B5EF4-FFF2-40B4-BE49-F238E27FC236}">
                <a16:creationId xmlns:a16="http://schemas.microsoft.com/office/drawing/2014/main" id="{51F69540-8867-4943-8E08-BB78C791B36E}"/>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Tree>
    <p:extLst>
      <p:ext uri="{BB962C8B-B14F-4D97-AF65-F5344CB8AC3E}">
        <p14:creationId xmlns:p14="http://schemas.microsoft.com/office/powerpoint/2010/main" val="7112213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x2">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2100964" y="1082892"/>
            <a:ext cx="1609249" cy="241750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5544F1B8-AA44-4C28-8226-8B216535B15C}"/>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7" name="Picture Placeholder 4">
            <a:extLst>
              <a:ext uri="{FF2B5EF4-FFF2-40B4-BE49-F238E27FC236}">
                <a16:creationId xmlns:a16="http://schemas.microsoft.com/office/drawing/2014/main" id="{BA70AD6E-32BA-4AB2-BF94-752E414E8573}"/>
              </a:ext>
            </a:extLst>
          </p:cNvPr>
          <p:cNvSpPr>
            <a:spLocks noGrp="1"/>
          </p:cNvSpPr>
          <p:nvPr>
            <p:ph type="pic" sz="quarter" idx="15" hasCustomPrompt="1"/>
          </p:nvPr>
        </p:nvSpPr>
        <p:spPr>
          <a:xfrm>
            <a:off x="7176602" y="1082892"/>
            <a:ext cx="1609249" cy="2417504"/>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18" name="Text Placeholder 26">
            <a:extLst>
              <a:ext uri="{FF2B5EF4-FFF2-40B4-BE49-F238E27FC236}">
                <a16:creationId xmlns:a16="http://schemas.microsoft.com/office/drawing/2014/main" id="{F5B7462C-7751-4375-B78A-2FAB2673E0A2}"/>
              </a:ext>
            </a:extLst>
          </p:cNvPr>
          <p:cNvSpPr>
            <a:spLocks noGrp="1"/>
          </p:cNvSpPr>
          <p:nvPr>
            <p:ph type="body" sz="quarter" idx="16" hasCustomPrompt="1"/>
          </p:nvPr>
        </p:nvSpPr>
        <p:spPr>
          <a:xfrm>
            <a:off x="1303264" y="3780864"/>
            <a:ext cx="3204646"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9" name="Text Placeholder 28">
            <a:extLst>
              <a:ext uri="{FF2B5EF4-FFF2-40B4-BE49-F238E27FC236}">
                <a16:creationId xmlns:a16="http://schemas.microsoft.com/office/drawing/2014/main" id="{F301E702-D80A-493B-8EBC-0D5ECCF39DB9}"/>
              </a:ext>
            </a:extLst>
          </p:cNvPr>
          <p:cNvSpPr>
            <a:spLocks noGrp="1"/>
          </p:cNvSpPr>
          <p:nvPr>
            <p:ph type="body" sz="quarter" idx="14" hasCustomPrompt="1"/>
          </p:nvPr>
        </p:nvSpPr>
        <p:spPr>
          <a:xfrm>
            <a:off x="1304695" y="4257325"/>
            <a:ext cx="3203215"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20" name="Text Placeholder 9">
            <a:extLst>
              <a:ext uri="{FF2B5EF4-FFF2-40B4-BE49-F238E27FC236}">
                <a16:creationId xmlns:a16="http://schemas.microsoft.com/office/drawing/2014/main" id="{FFF06065-C3E3-4135-9096-5589CC379630}"/>
              </a:ext>
            </a:extLst>
          </p:cNvPr>
          <p:cNvSpPr>
            <a:spLocks noGrp="1"/>
          </p:cNvSpPr>
          <p:nvPr>
            <p:ph type="body" sz="quarter" idx="17" hasCustomPrompt="1"/>
          </p:nvPr>
        </p:nvSpPr>
        <p:spPr>
          <a:xfrm>
            <a:off x="2209604" y="598115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21" name="Text Placeholder 28">
            <a:extLst>
              <a:ext uri="{FF2B5EF4-FFF2-40B4-BE49-F238E27FC236}">
                <a16:creationId xmlns:a16="http://schemas.microsoft.com/office/drawing/2014/main" id="{9F1AA097-DB9C-4E04-A0FB-647D032368DD}"/>
              </a:ext>
            </a:extLst>
          </p:cNvPr>
          <p:cNvSpPr>
            <a:spLocks noGrp="1"/>
          </p:cNvSpPr>
          <p:nvPr>
            <p:ph type="body" sz="quarter" idx="18" hasCustomPrompt="1"/>
          </p:nvPr>
        </p:nvSpPr>
        <p:spPr>
          <a:xfrm>
            <a:off x="1303263" y="4682405"/>
            <a:ext cx="3203215"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22" name="Text Placeholder 26">
            <a:extLst>
              <a:ext uri="{FF2B5EF4-FFF2-40B4-BE49-F238E27FC236}">
                <a16:creationId xmlns:a16="http://schemas.microsoft.com/office/drawing/2014/main" id="{0FEC33FA-7F6E-4E90-829A-377A3085A908}"/>
              </a:ext>
            </a:extLst>
          </p:cNvPr>
          <p:cNvSpPr>
            <a:spLocks noGrp="1"/>
          </p:cNvSpPr>
          <p:nvPr>
            <p:ph type="body" sz="quarter" idx="19" hasCustomPrompt="1"/>
          </p:nvPr>
        </p:nvSpPr>
        <p:spPr>
          <a:xfrm>
            <a:off x="6378904" y="3794919"/>
            <a:ext cx="3204646"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3" name="Text Placeholder 28">
            <a:extLst>
              <a:ext uri="{FF2B5EF4-FFF2-40B4-BE49-F238E27FC236}">
                <a16:creationId xmlns:a16="http://schemas.microsoft.com/office/drawing/2014/main" id="{41B8623F-5ECD-483C-8EEE-5CD3039F3191}"/>
              </a:ext>
            </a:extLst>
          </p:cNvPr>
          <p:cNvSpPr>
            <a:spLocks noGrp="1"/>
          </p:cNvSpPr>
          <p:nvPr>
            <p:ph type="body" sz="quarter" idx="20" hasCustomPrompt="1"/>
          </p:nvPr>
        </p:nvSpPr>
        <p:spPr>
          <a:xfrm>
            <a:off x="6379619" y="4271381"/>
            <a:ext cx="3203215"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24" name="Text Placeholder 9">
            <a:extLst>
              <a:ext uri="{FF2B5EF4-FFF2-40B4-BE49-F238E27FC236}">
                <a16:creationId xmlns:a16="http://schemas.microsoft.com/office/drawing/2014/main" id="{2B4B8E1C-D5A1-420F-9010-D0F42CB9A175}"/>
              </a:ext>
            </a:extLst>
          </p:cNvPr>
          <p:cNvSpPr>
            <a:spLocks noGrp="1"/>
          </p:cNvSpPr>
          <p:nvPr>
            <p:ph type="body" sz="quarter" idx="21" hasCustomPrompt="1"/>
          </p:nvPr>
        </p:nvSpPr>
        <p:spPr>
          <a:xfrm>
            <a:off x="7285243" y="5995212"/>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25" name="Text Placeholder 28">
            <a:extLst>
              <a:ext uri="{FF2B5EF4-FFF2-40B4-BE49-F238E27FC236}">
                <a16:creationId xmlns:a16="http://schemas.microsoft.com/office/drawing/2014/main" id="{0FCFADC5-ABE3-47A3-897A-DCE856358DAE}"/>
              </a:ext>
            </a:extLst>
          </p:cNvPr>
          <p:cNvSpPr>
            <a:spLocks noGrp="1"/>
          </p:cNvSpPr>
          <p:nvPr>
            <p:ph type="body" sz="quarter" idx="22" hasCustomPrompt="1"/>
          </p:nvPr>
        </p:nvSpPr>
        <p:spPr>
          <a:xfrm>
            <a:off x="6379619" y="4696460"/>
            <a:ext cx="3203215"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3941139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 x3">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1115746" y="1191184"/>
            <a:ext cx="8491885" cy="1218290"/>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6" name="Picture Placeholder 4"/>
          <p:cNvSpPr>
            <a:spLocks noGrp="1"/>
          </p:cNvSpPr>
          <p:nvPr>
            <p:ph type="pic" sz="quarter" idx="14" hasCustomPrompt="1"/>
          </p:nvPr>
        </p:nvSpPr>
        <p:spPr>
          <a:xfrm>
            <a:off x="1115746" y="2409474"/>
            <a:ext cx="267135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5" hasCustomPrompt="1"/>
          </p:nvPr>
        </p:nvSpPr>
        <p:spPr>
          <a:xfrm>
            <a:off x="4028486" y="2409474"/>
            <a:ext cx="267135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8" name="Picture Placeholder 4"/>
          <p:cNvSpPr>
            <a:spLocks noGrp="1"/>
          </p:cNvSpPr>
          <p:nvPr>
            <p:ph type="pic" sz="quarter" idx="16" hasCustomPrompt="1"/>
          </p:nvPr>
        </p:nvSpPr>
        <p:spPr>
          <a:xfrm>
            <a:off x="6936277" y="2409474"/>
            <a:ext cx="267135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252F327-2B10-4D50-A782-ECBB8E7D7D78}"/>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Text Placeholder 26">
            <a:extLst>
              <a:ext uri="{FF2B5EF4-FFF2-40B4-BE49-F238E27FC236}">
                <a16:creationId xmlns:a16="http://schemas.microsoft.com/office/drawing/2014/main" id="{2426061D-3FA6-40F4-ABE2-ED528B920C05}"/>
              </a:ext>
            </a:extLst>
          </p:cNvPr>
          <p:cNvSpPr>
            <a:spLocks noGrp="1"/>
          </p:cNvSpPr>
          <p:nvPr>
            <p:ph type="body" sz="quarter" idx="17" hasCustomPrompt="1"/>
          </p:nvPr>
        </p:nvSpPr>
        <p:spPr>
          <a:xfrm>
            <a:off x="1115746" y="5464631"/>
            <a:ext cx="2692641" cy="391760"/>
          </a:xfrm>
        </p:spPr>
        <p:txBody>
          <a:bodyPr lIns="0">
            <a:noAutofit/>
          </a:bodyPr>
          <a:lstStyle>
            <a:lvl1pPr marL="0" indent="0" algn="l">
              <a:buNone/>
              <a:defRPr sz="1992"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0" name="Text Placeholder 28">
            <a:extLst>
              <a:ext uri="{FF2B5EF4-FFF2-40B4-BE49-F238E27FC236}">
                <a16:creationId xmlns:a16="http://schemas.microsoft.com/office/drawing/2014/main" id="{F2FC415D-AC45-41C3-BD9B-270515ED0F67}"/>
              </a:ext>
            </a:extLst>
          </p:cNvPr>
          <p:cNvSpPr>
            <a:spLocks noGrp="1"/>
          </p:cNvSpPr>
          <p:nvPr>
            <p:ph type="body" sz="quarter" idx="19" hasCustomPrompt="1"/>
          </p:nvPr>
        </p:nvSpPr>
        <p:spPr>
          <a:xfrm>
            <a:off x="1115746" y="5854254"/>
            <a:ext cx="2692641" cy="1137034"/>
          </a:xfrm>
        </p:spPr>
        <p:txBody>
          <a:bodyPr lIns="0">
            <a:noAutofit/>
          </a:bodyPr>
          <a:lstStyle>
            <a:lvl1pPr marL="0" indent="0" algn="l">
              <a:lnSpc>
                <a:spcPct val="150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1" name="Text Placeholder 26">
            <a:extLst>
              <a:ext uri="{FF2B5EF4-FFF2-40B4-BE49-F238E27FC236}">
                <a16:creationId xmlns:a16="http://schemas.microsoft.com/office/drawing/2014/main" id="{4DE49BBB-764C-425C-AE71-570F4B58F250}"/>
              </a:ext>
            </a:extLst>
          </p:cNvPr>
          <p:cNvSpPr>
            <a:spLocks noGrp="1"/>
          </p:cNvSpPr>
          <p:nvPr>
            <p:ph type="body" sz="quarter" idx="20" hasCustomPrompt="1"/>
          </p:nvPr>
        </p:nvSpPr>
        <p:spPr>
          <a:xfrm>
            <a:off x="4028486" y="5464631"/>
            <a:ext cx="2692641" cy="391760"/>
          </a:xfrm>
        </p:spPr>
        <p:txBody>
          <a:bodyPr lIns="0">
            <a:noAutofit/>
          </a:bodyPr>
          <a:lstStyle>
            <a:lvl1pPr marL="0" indent="0" algn="l">
              <a:buNone/>
              <a:defRPr sz="1992"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2" name="Text Placeholder 28">
            <a:extLst>
              <a:ext uri="{FF2B5EF4-FFF2-40B4-BE49-F238E27FC236}">
                <a16:creationId xmlns:a16="http://schemas.microsoft.com/office/drawing/2014/main" id="{0BFB6CBE-577A-45E0-8AE7-A65580213312}"/>
              </a:ext>
            </a:extLst>
          </p:cNvPr>
          <p:cNvSpPr>
            <a:spLocks noGrp="1"/>
          </p:cNvSpPr>
          <p:nvPr>
            <p:ph type="body" sz="quarter" idx="21" hasCustomPrompt="1"/>
          </p:nvPr>
        </p:nvSpPr>
        <p:spPr>
          <a:xfrm>
            <a:off x="4028486" y="5854254"/>
            <a:ext cx="2692641" cy="1137034"/>
          </a:xfrm>
        </p:spPr>
        <p:txBody>
          <a:bodyPr lIns="0">
            <a:noAutofit/>
          </a:bodyPr>
          <a:lstStyle>
            <a:lvl1pPr marL="0" indent="0" algn="l">
              <a:lnSpc>
                <a:spcPct val="150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3" name="Text Placeholder 26">
            <a:extLst>
              <a:ext uri="{FF2B5EF4-FFF2-40B4-BE49-F238E27FC236}">
                <a16:creationId xmlns:a16="http://schemas.microsoft.com/office/drawing/2014/main" id="{739E24B8-D916-4E8D-81FE-5FCCD565A958}"/>
              </a:ext>
            </a:extLst>
          </p:cNvPr>
          <p:cNvSpPr>
            <a:spLocks noGrp="1"/>
          </p:cNvSpPr>
          <p:nvPr>
            <p:ph type="body" sz="quarter" idx="22" hasCustomPrompt="1"/>
          </p:nvPr>
        </p:nvSpPr>
        <p:spPr>
          <a:xfrm>
            <a:off x="6936277" y="5464631"/>
            <a:ext cx="2692641" cy="391760"/>
          </a:xfrm>
        </p:spPr>
        <p:txBody>
          <a:bodyPr lIns="0">
            <a:noAutofit/>
          </a:bodyPr>
          <a:lstStyle>
            <a:lvl1pPr marL="0" indent="0" algn="l">
              <a:buNone/>
              <a:defRPr sz="1992"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4" name="Text Placeholder 28">
            <a:extLst>
              <a:ext uri="{FF2B5EF4-FFF2-40B4-BE49-F238E27FC236}">
                <a16:creationId xmlns:a16="http://schemas.microsoft.com/office/drawing/2014/main" id="{507EC318-54A4-4747-8FA4-E275F7B0163A}"/>
              </a:ext>
            </a:extLst>
          </p:cNvPr>
          <p:cNvSpPr>
            <a:spLocks noGrp="1"/>
          </p:cNvSpPr>
          <p:nvPr>
            <p:ph type="body" sz="quarter" idx="23" hasCustomPrompt="1"/>
          </p:nvPr>
        </p:nvSpPr>
        <p:spPr>
          <a:xfrm>
            <a:off x="6936277" y="5854254"/>
            <a:ext cx="2692641" cy="1137034"/>
          </a:xfrm>
        </p:spPr>
        <p:txBody>
          <a:bodyPr lIns="0">
            <a:noAutofit/>
          </a:bodyPr>
          <a:lstStyle>
            <a:lvl1pPr marL="0" indent="0" algn="l">
              <a:lnSpc>
                <a:spcPct val="150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663294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am x3 Circular Pictures">
    <p:spTree>
      <p:nvGrpSpPr>
        <p:cNvPr id="1" name=""/>
        <p:cNvGrpSpPr/>
        <p:nvPr/>
      </p:nvGrpSpPr>
      <p:grpSpPr>
        <a:xfrm>
          <a:off x="0" y="0"/>
          <a:ext cx="0" cy="0"/>
          <a:chOff x="0" y="0"/>
          <a:chExt cx="0" cy="0"/>
        </a:xfrm>
      </p:grpSpPr>
      <p:sp>
        <p:nvSpPr>
          <p:cNvPr id="6" name="Picture Placeholder 4"/>
          <p:cNvSpPr>
            <a:spLocks noGrp="1"/>
          </p:cNvSpPr>
          <p:nvPr>
            <p:ph type="pic" sz="quarter" idx="13" hasCustomPrompt="1"/>
          </p:nvPr>
        </p:nvSpPr>
        <p:spPr>
          <a:xfrm>
            <a:off x="1535271" y="2409474"/>
            <a:ext cx="1609249" cy="2023957"/>
          </a:xfrm>
          <a:prstGeom prst="ellipse">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D0FCC2BE-C262-4609-B299-844C5CCE2FEE}"/>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Text Placeholder 26">
            <a:extLst>
              <a:ext uri="{FF2B5EF4-FFF2-40B4-BE49-F238E27FC236}">
                <a16:creationId xmlns:a16="http://schemas.microsoft.com/office/drawing/2014/main" id="{9B5AC5D6-8408-4162-BD56-A3DEE3DB733D}"/>
              </a:ext>
            </a:extLst>
          </p:cNvPr>
          <p:cNvSpPr>
            <a:spLocks noGrp="1"/>
          </p:cNvSpPr>
          <p:nvPr>
            <p:ph type="body" sz="quarter" idx="16" hasCustomPrompt="1"/>
          </p:nvPr>
        </p:nvSpPr>
        <p:spPr>
          <a:xfrm>
            <a:off x="737573" y="4649735"/>
            <a:ext cx="2845159"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0" name="Text Placeholder 28">
            <a:extLst>
              <a:ext uri="{FF2B5EF4-FFF2-40B4-BE49-F238E27FC236}">
                <a16:creationId xmlns:a16="http://schemas.microsoft.com/office/drawing/2014/main" id="{B6EAA9A8-BD88-4FD3-BDC7-2482A6560F5E}"/>
              </a:ext>
            </a:extLst>
          </p:cNvPr>
          <p:cNvSpPr>
            <a:spLocks noGrp="1"/>
          </p:cNvSpPr>
          <p:nvPr>
            <p:ph type="body" sz="quarter" idx="17" hasCustomPrompt="1"/>
          </p:nvPr>
        </p:nvSpPr>
        <p:spPr>
          <a:xfrm>
            <a:off x="738288" y="5126196"/>
            <a:ext cx="2843889"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1" name="Text Placeholder 9">
            <a:extLst>
              <a:ext uri="{FF2B5EF4-FFF2-40B4-BE49-F238E27FC236}">
                <a16:creationId xmlns:a16="http://schemas.microsoft.com/office/drawing/2014/main" id="{6A00001C-4170-4393-97C0-227AC6E892E9}"/>
              </a:ext>
            </a:extLst>
          </p:cNvPr>
          <p:cNvSpPr>
            <a:spLocks noGrp="1"/>
          </p:cNvSpPr>
          <p:nvPr>
            <p:ph type="body" sz="quarter" idx="18" hasCustomPrompt="1"/>
          </p:nvPr>
        </p:nvSpPr>
        <p:spPr>
          <a:xfrm>
            <a:off x="1643912" y="685002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12" name="Text Placeholder 28">
            <a:extLst>
              <a:ext uri="{FF2B5EF4-FFF2-40B4-BE49-F238E27FC236}">
                <a16:creationId xmlns:a16="http://schemas.microsoft.com/office/drawing/2014/main" id="{8BC21D33-6A17-46CE-A3A1-FB727AACC2AD}"/>
              </a:ext>
            </a:extLst>
          </p:cNvPr>
          <p:cNvSpPr>
            <a:spLocks noGrp="1"/>
          </p:cNvSpPr>
          <p:nvPr>
            <p:ph type="body" sz="quarter" idx="19" hasCustomPrompt="1"/>
          </p:nvPr>
        </p:nvSpPr>
        <p:spPr>
          <a:xfrm>
            <a:off x="738288" y="5551275"/>
            <a:ext cx="2843889"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3" name="Title 2">
            <a:extLst>
              <a:ext uri="{FF2B5EF4-FFF2-40B4-BE49-F238E27FC236}">
                <a16:creationId xmlns:a16="http://schemas.microsoft.com/office/drawing/2014/main" id="{17BB7548-6B31-42B5-ADFE-6BEA3027920C}"/>
              </a:ext>
            </a:extLst>
          </p:cNvPr>
          <p:cNvSpPr>
            <a:spLocks noGrp="1"/>
          </p:cNvSpPr>
          <p:nvPr>
            <p:ph type="title"/>
          </p:nvPr>
        </p:nvSpPr>
        <p:spPr>
          <a:xfrm>
            <a:off x="1072833" y="1151603"/>
            <a:ext cx="8582660" cy="886960"/>
          </a:xfrm>
        </p:spPr>
        <p:txBody>
          <a:bodyPr/>
          <a:lstStyle>
            <a:lvl1pPr algn="ctr">
              <a:defRPr/>
            </a:lvl1pPr>
          </a:lstStyle>
          <a:p>
            <a:r>
              <a:rPr lang="en-GB" dirty="0"/>
              <a:t>Click to edit Master title style</a:t>
            </a:r>
            <a:endParaRPr lang="en-GB"/>
          </a:p>
        </p:txBody>
      </p:sp>
      <p:sp>
        <p:nvSpPr>
          <p:cNvPr id="13" name="Picture Placeholder 4">
            <a:extLst>
              <a:ext uri="{FF2B5EF4-FFF2-40B4-BE49-F238E27FC236}">
                <a16:creationId xmlns:a16="http://schemas.microsoft.com/office/drawing/2014/main" id="{FB594C2E-7A95-4ECE-A86F-B561704A1BC2}"/>
              </a:ext>
            </a:extLst>
          </p:cNvPr>
          <p:cNvSpPr>
            <a:spLocks noGrp="1"/>
          </p:cNvSpPr>
          <p:nvPr>
            <p:ph type="pic" sz="quarter" idx="20" hasCustomPrompt="1"/>
          </p:nvPr>
        </p:nvSpPr>
        <p:spPr>
          <a:xfrm>
            <a:off x="7761840" y="2409474"/>
            <a:ext cx="1609249" cy="2023957"/>
          </a:xfrm>
          <a:prstGeom prst="ellipse">
            <a:avLst/>
          </a:prstGeom>
          <a:noFill/>
        </p:spPr>
        <p:txBody>
          <a:bodyPr wrap="square" tIns="180000" anchor="t" anchorCtr="0">
            <a:noAutofit/>
          </a:bodyPr>
          <a:lstStyle>
            <a:lvl1pPr marL="0" indent="0" algn="ctr">
              <a:buNone/>
              <a:defRPr sz="1771"/>
            </a:lvl1pPr>
          </a:lstStyle>
          <a:p>
            <a:r>
              <a:rPr lang="en-GB" dirty="0"/>
              <a:t>Add Image</a:t>
            </a:r>
          </a:p>
        </p:txBody>
      </p:sp>
      <p:sp>
        <p:nvSpPr>
          <p:cNvPr id="14" name="Text Placeholder 26">
            <a:extLst>
              <a:ext uri="{FF2B5EF4-FFF2-40B4-BE49-F238E27FC236}">
                <a16:creationId xmlns:a16="http://schemas.microsoft.com/office/drawing/2014/main" id="{7945FEC7-53C6-463C-B69C-C88B4B4D3D26}"/>
              </a:ext>
            </a:extLst>
          </p:cNvPr>
          <p:cNvSpPr>
            <a:spLocks noGrp="1"/>
          </p:cNvSpPr>
          <p:nvPr>
            <p:ph type="body" sz="quarter" idx="21" hasCustomPrompt="1"/>
          </p:nvPr>
        </p:nvSpPr>
        <p:spPr>
          <a:xfrm>
            <a:off x="7142893" y="4649735"/>
            <a:ext cx="2847145"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5" name="Text Placeholder 28">
            <a:extLst>
              <a:ext uri="{FF2B5EF4-FFF2-40B4-BE49-F238E27FC236}">
                <a16:creationId xmlns:a16="http://schemas.microsoft.com/office/drawing/2014/main" id="{5B5B12A7-3B65-47BA-88C9-C9AE22BB9756}"/>
              </a:ext>
            </a:extLst>
          </p:cNvPr>
          <p:cNvSpPr>
            <a:spLocks noGrp="1"/>
          </p:cNvSpPr>
          <p:nvPr>
            <p:ph type="body" sz="quarter" idx="22" hasCustomPrompt="1"/>
          </p:nvPr>
        </p:nvSpPr>
        <p:spPr>
          <a:xfrm>
            <a:off x="7143528" y="5126196"/>
            <a:ext cx="2845873"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6" name="Text Placeholder 9">
            <a:extLst>
              <a:ext uri="{FF2B5EF4-FFF2-40B4-BE49-F238E27FC236}">
                <a16:creationId xmlns:a16="http://schemas.microsoft.com/office/drawing/2014/main" id="{C0ECB185-D790-4773-85E9-8D9C8583C7E7}"/>
              </a:ext>
            </a:extLst>
          </p:cNvPr>
          <p:cNvSpPr>
            <a:spLocks noGrp="1"/>
          </p:cNvSpPr>
          <p:nvPr>
            <p:ph type="body" sz="quarter" idx="23" hasCustomPrompt="1"/>
          </p:nvPr>
        </p:nvSpPr>
        <p:spPr>
          <a:xfrm>
            <a:off x="7870481" y="685002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17" name="Text Placeholder 28">
            <a:extLst>
              <a:ext uri="{FF2B5EF4-FFF2-40B4-BE49-F238E27FC236}">
                <a16:creationId xmlns:a16="http://schemas.microsoft.com/office/drawing/2014/main" id="{EC1C7DF7-818A-46E5-A65A-368721EE4280}"/>
              </a:ext>
            </a:extLst>
          </p:cNvPr>
          <p:cNvSpPr>
            <a:spLocks noGrp="1"/>
          </p:cNvSpPr>
          <p:nvPr>
            <p:ph type="body" sz="quarter" idx="24" hasCustomPrompt="1"/>
          </p:nvPr>
        </p:nvSpPr>
        <p:spPr>
          <a:xfrm>
            <a:off x="7143528" y="5551275"/>
            <a:ext cx="2845873"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8" name="Picture Placeholder 4">
            <a:extLst>
              <a:ext uri="{FF2B5EF4-FFF2-40B4-BE49-F238E27FC236}">
                <a16:creationId xmlns:a16="http://schemas.microsoft.com/office/drawing/2014/main" id="{7528D54A-5842-4FEB-88F7-0FC5DA206E81}"/>
              </a:ext>
            </a:extLst>
          </p:cNvPr>
          <p:cNvSpPr>
            <a:spLocks noGrp="1"/>
          </p:cNvSpPr>
          <p:nvPr>
            <p:ph type="pic" sz="quarter" idx="25" hasCustomPrompt="1"/>
          </p:nvPr>
        </p:nvSpPr>
        <p:spPr>
          <a:xfrm>
            <a:off x="4559179" y="2409474"/>
            <a:ext cx="1609249" cy="2023957"/>
          </a:xfrm>
          <a:prstGeom prst="ellipse">
            <a:avLst/>
          </a:prstGeom>
          <a:noFill/>
        </p:spPr>
        <p:txBody>
          <a:bodyPr wrap="square" tIns="180000" anchor="t" anchorCtr="0">
            <a:noAutofit/>
          </a:bodyPr>
          <a:lstStyle>
            <a:lvl1pPr marL="0" indent="0" algn="ctr">
              <a:buNone/>
              <a:defRPr sz="1771"/>
            </a:lvl1pPr>
          </a:lstStyle>
          <a:p>
            <a:r>
              <a:rPr lang="en-GB" dirty="0"/>
              <a:t>Add Image</a:t>
            </a:r>
          </a:p>
        </p:txBody>
      </p:sp>
      <p:sp>
        <p:nvSpPr>
          <p:cNvPr id="19" name="Text Placeholder 26">
            <a:extLst>
              <a:ext uri="{FF2B5EF4-FFF2-40B4-BE49-F238E27FC236}">
                <a16:creationId xmlns:a16="http://schemas.microsoft.com/office/drawing/2014/main" id="{A413A0BE-9B33-4EE4-8384-34C6B5A59511}"/>
              </a:ext>
            </a:extLst>
          </p:cNvPr>
          <p:cNvSpPr>
            <a:spLocks noGrp="1"/>
          </p:cNvSpPr>
          <p:nvPr>
            <p:ph type="body" sz="quarter" idx="26" hasCustomPrompt="1"/>
          </p:nvPr>
        </p:nvSpPr>
        <p:spPr>
          <a:xfrm>
            <a:off x="3940868" y="4649735"/>
            <a:ext cx="2845160" cy="391760"/>
          </a:xfrm>
        </p:spPr>
        <p:txBody>
          <a:bodyPr lIns="0">
            <a:noAutofit/>
          </a:bodyPr>
          <a:lstStyle>
            <a:lvl1pPr marL="0" indent="0" algn="ctr">
              <a:buNone/>
              <a:defRPr sz="2656" b="0">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0" name="Text Placeholder 28">
            <a:extLst>
              <a:ext uri="{FF2B5EF4-FFF2-40B4-BE49-F238E27FC236}">
                <a16:creationId xmlns:a16="http://schemas.microsoft.com/office/drawing/2014/main" id="{71DB69F9-E5ED-46C9-9545-9BFB8FF09EAD}"/>
              </a:ext>
            </a:extLst>
          </p:cNvPr>
          <p:cNvSpPr>
            <a:spLocks noGrp="1"/>
          </p:cNvSpPr>
          <p:nvPr>
            <p:ph type="body" sz="quarter" idx="27" hasCustomPrompt="1"/>
          </p:nvPr>
        </p:nvSpPr>
        <p:spPr>
          <a:xfrm>
            <a:off x="3940868" y="5126196"/>
            <a:ext cx="2843889" cy="304876"/>
          </a:xfrm>
        </p:spPr>
        <p:txBody>
          <a:bodyPr lIns="0">
            <a:noAutofit/>
          </a:bodyPr>
          <a:lstStyle>
            <a:lvl1pPr marL="0" indent="0" algn="ctr">
              <a:buNone/>
              <a:defRPr sz="1992"/>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21" name="Text Placeholder 9">
            <a:extLst>
              <a:ext uri="{FF2B5EF4-FFF2-40B4-BE49-F238E27FC236}">
                <a16:creationId xmlns:a16="http://schemas.microsoft.com/office/drawing/2014/main" id="{51507B55-943E-46AD-8BCF-F57B8E3B6A71}"/>
              </a:ext>
            </a:extLst>
          </p:cNvPr>
          <p:cNvSpPr>
            <a:spLocks noGrp="1"/>
          </p:cNvSpPr>
          <p:nvPr>
            <p:ph type="body" sz="quarter" idx="28" hasCustomPrompt="1"/>
          </p:nvPr>
        </p:nvSpPr>
        <p:spPr>
          <a:xfrm>
            <a:off x="4667820" y="6850027"/>
            <a:ext cx="1391967" cy="420579"/>
          </a:xfrm>
          <a:solidFill>
            <a:schemeClr val="tx1"/>
          </a:solidFill>
        </p:spPr>
        <p:txBody>
          <a:bodyPr anchor="ctr" anchorCtr="0"/>
          <a:lstStyle>
            <a:lvl1pPr marL="0" indent="0" algn="ctr">
              <a:buNone/>
              <a:defRPr sz="1328" cap="all" baseline="0">
                <a:solidFill>
                  <a:schemeClr val="bg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Read BIO</a:t>
            </a:r>
            <a:endParaRPr lang="en-GB"/>
          </a:p>
        </p:txBody>
      </p:sp>
      <p:sp>
        <p:nvSpPr>
          <p:cNvPr id="22" name="Text Placeholder 28">
            <a:extLst>
              <a:ext uri="{FF2B5EF4-FFF2-40B4-BE49-F238E27FC236}">
                <a16:creationId xmlns:a16="http://schemas.microsoft.com/office/drawing/2014/main" id="{76A1A6F2-1A88-4A16-9531-919B8BE00151}"/>
              </a:ext>
            </a:extLst>
          </p:cNvPr>
          <p:cNvSpPr>
            <a:spLocks noGrp="1"/>
          </p:cNvSpPr>
          <p:nvPr>
            <p:ph type="body" sz="quarter" idx="29" hasCustomPrompt="1"/>
          </p:nvPr>
        </p:nvSpPr>
        <p:spPr>
          <a:xfrm>
            <a:off x="3940908" y="5551275"/>
            <a:ext cx="2843889" cy="1137034"/>
          </a:xfrm>
        </p:spPr>
        <p:txBody>
          <a:bodyPr lIns="0">
            <a:noAutofit/>
          </a:bodyPr>
          <a:lstStyle>
            <a:lvl1pPr marL="0" indent="0" algn="ctr">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9755178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x4 v1">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1115746" y="1191184"/>
            <a:ext cx="8491885" cy="1218290"/>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6" name="Picture Placeholder 4"/>
          <p:cNvSpPr>
            <a:spLocks noGrp="1"/>
          </p:cNvSpPr>
          <p:nvPr>
            <p:ph type="pic" sz="quarter" idx="14" hasCustomPrompt="1"/>
          </p:nvPr>
        </p:nvSpPr>
        <p:spPr>
          <a:xfrm>
            <a:off x="737572" y="2409474"/>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5" hasCustomPrompt="1"/>
          </p:nvPr>
        </p:nvSpPr>
        <p:spPr>
          <a:xfrm>
            <a:off x="3208720" y="2409474"/>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8" name="Picture Placeholder 4"/>
          <p:cNvSpPr>
            <a:spLocks noGrp="1"/>
          </p:cNvSpPr>
          <p:nvPr>
            <p:ph type="pic" sz="quarter" idx="16" hasCustomPrompt="1"/>
          </p:nvPr>
        </p:nvSpPr>
        <p:spPr>
          <a:xfrm>
            <a:off x="5679867" y="2409474"/>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3252F327-2B10-4D50-A782-ECBB8E7D7D78}"/>
              </a:ext>
            </a:extLst>
          </p:cNvPr>
          <p:cNvSpPr/>
          <p:nvPr userDrawn="1">
            <p:custDataLst>
              <p:tags r:id="rId1"/>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Text Placeholder 26">
            <a:extLst>
              <a:ext uri="{FF2B5EF4-FFF2-40B4-BE49-F238E27FC236}">
                <a16:creationId xmlns:a16="http://schemas.microsoft.com/office/drawing/2014/main" id="{2426061D-3FA6-40F4-ABE2-ED528B920C05}"/>
              </a:ext>
            </a:extLst>
          </p:cNvPr>
          <p:cNvSpPr>
            <a:spLocks noGrp="1"/>
          </p:cNvSpPr>
          <p:nvPr>
            <p:ph type="body" sz="quarter" idx="17" hasCustomPrompt="1"/>
          </p:nvPr>
        </p:nvSpPr>
        <p:spPr>
          <a:xfrm>
            <a:off x="737572"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0" name="Text Placeholder 28">
            <a:extLst>
              <a:ext uri="{FF2B5EF4-FFF2-40B4-BE49-F238E27FC236}">
                <a16:creationId xmlns:a16="http://schemas.microsoft.com/office/drawing/2014/main" id="{F2FC415D-AC45-41C3-BD9B-270515ED0F67}"/>
              </a:ext>
            </a:extLst>
          </p:cNvPr>
          <p:cNvSpPr>
            <a:spLocks noGrp="1"/>
          </p:cNvSpPr>
          <p:nvPr>
            <p:ph type="body" sz="quarter" idx="19" hasCustomPrompt="1"/>
          </p:nvPr>
        </p:nvSpPr>
        <p:spPr>
          <a:xfrm>
            <a:off x="737572"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
        <p:nvSpPr>
          <p:cNvPr id="16" name="Picture Placeholder 4">
            <a:extLst>
              <a:ext uri="{FF2B5EF4-FFF2-40B4-BE49-F238E27FC236}">
                <a16:creationId xmlns:a16="http://schemas.microsoft.com/office/drawing/2014/main" id="{315D2E70-9588-4E15-9214-A04E8742E00F}"/>
              </a:ext>
            </a:extLst>
          </p:cNvPr>
          <p:cNvSpPr>
            <a:spLocks noGrp="1"/>
          </p:cNvSpPr>
          <p:nvPr>
            <p:ph type="pic" sz="quarter" idx="24" hasCustomPrompt="1"/>
          </p:nvPr>
        </p:nvSpPr>
        <p:spPr>
          <a:xfrm>
            <a:off x="8151014" y="2414010"/>
            <a:ext cx="1838343" cy="2893293"/>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0" name="Text Placeholder 26">
            <a:extLst>
              <a:ext uri="{FF2B5EF4-FFF2-40B4-BE49-F238E27FC236}">
                <a16:creationId xmlns:a16="http://schemas.microsoft.com/office/drawing/2014/main" id="{D0E0A3E0-35F2-40CA-99B9-DDA07B650DC4}"/>
              </a:ext>
            </a:extLst>
          </p:cNvPr>
          <p:cNvSpPr>
            <a:spLocks noGrp="1"/>
          </p:cNvSpPr>
          <p:nvPr>
            <p:ph type="body" sz="quarter" idx="25" hasCustomPrompt="1"/>
          </p:nvPr>
        </p:nvSpPr>
        <p:spPr>
          <a:xfrm>
            <a:off x="3208720"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1" name="Text Placeholder 28">
            <a:extLst>
              <a:ext uri="{FF2B5EF4-FFF2-40B4-BE49-F238E27FC236}">
                <a16:creationId xmlns:a16="http://schemas.microsoft.com/office/drawing/2014/main" id="{912E54CB-6284-4B31-AE5A-EA884590EAF7}"/>
              </a:ext>
            </a:extLst>
          </p:cNvPr>
          <p:cNvSpPr>
            <a:spLocks noGrp="1"/>
          </p:cNvSpPr>
          <p:nvPr>
            <p:ph type="body" sz="quarter" idx="26" hasCustomPrompt="1"/>
          </p:nvPr>
        </p:nvSpPr>
        <p:spPr>
          <a:xfrm>
            <a:off x="3208720"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
        <p:nvSpPr>
          <p:cNvPr id="22" name="Text Placeholder 26">
            <a:extLst>
              <a:ext uri="{FF2B5EF4-FFF2-40B4-BE49-F238E27FC236}">
                <a16:creationId xmlns:a16="http://schemas.microsoft.com/office/drawing/2014/main" id="{624240E3-8A00-4321-A732-048F0D0581F9}"/>
              </a:ext>
            </a:extLst>
          </p:cNvPr>
          <p:cNvSpPr>
            <a:spLocks noGrp="1"/>
          </p:cNvSpPr>
          <p:nvPr>
            <p:ph type="body" sz="quarter" idx="27" hasCustomPrompt="1"/>
          </p:nvPr>
        </p:nvSpPr>
        <p:spPr>
          <a:xfrm>
            <a:off x="5679867"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3" name="Text Placeholder 28">
            <a:extLst>
              <a:ext uri="{FF2B5EF4-FFF2-40B4-BE49-F238E27FC236}">
                <a16:creationId xmlns:a16="http://schemas.microsoft.com/office/drawing/2014/main" id="{623A9DFD-272A-4C22-AD02-CCB929313D79}"/>
              </a:ext>
            </a:extLst>
          </p:cNvPr>
          <p:cNvSpPr>
            <a:spLocks noGrp="1"/>
          </p:cNvSpPr>
          <p:nvPr>
            <p:ph type="body" sz="quarter" idx="28" hasCustomPrompt="1"/>
          </p:nvPr>
        </p:nvSpPr>
        <p:spPr>
          <a:xfrm>
            <a:off x="5679867"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
        <p:nvSpPr>
          <p:cNvPr id="24" name="Text Placeholder 26">
            <a:extLst>
              <a:ext uri="{FF2B5EF4-FFF2-40B4-BE49-F238E27FC236}">
                <a16:creationId xmlns:a16="http://schemas.microsoft.com/office/drawing/2014/main" id="{9EFB1105-8CCB-414F-9D87-3DD1477ECAAA}"/>
              </a:ext>
            </a:extLst>
          </p:cNvPr>
          <p:cNvSpPr>
            <a:spLocks noGrp="1"/>
          </p:cNvSpPr>
          <p:nvPr>
            <p:ph type="body" sz="quarter" idx="29" hasCustomPrompt="1"/>
          </p:nvPr>
        </p:nvSpPr>
        <p:spPr>
          <a:xfrm>
            <a:off x="8151013" y="5464630"/>
            <a:ext cx="1838343" cy="705116"/>
          </a:xfrm>
        </p:spPr>
        <p:txBody>
          <a:bodyPr lIns="0">
            <a:noAutofit/>
          </a:bodyPr>
          <a:lstStyle>
            <a:lvl1pPr marL="0" indent="0" algn="l">
              <a:spcBef>
                <a:spcPts val="0"/>
              </a:spcBef>
              <a:buNone/>
              <a:defRPr sz="2213" b="0">
                <a:solidFill>
                  <a:schemeClr val="tx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25" name="Text Placeholder 28">
            <a:extLst>
              <a:ext uri="{FF2B5EF4-FFF2-40B4-BE49-F238E27FC236}">
                <a16:creationId xmlns:a16="http://schemas.microsoft.com/office/drawing/2014/main" id="{CC0488D0-9543-49A0-9779-730FD4BDAD50}"/>
              </a:ext>
            </a:extLst>
          </p:cNvPr>
          <p:cNvSpPr>
            <a:spLocks noGrp="1"/>
          </p:cNvSpPr>
          <p:nvPr>
            <p:ph type="body" sz="quarter" idx="30" hasCustomPrompt="1"/>
          </p:nvPr>
        </p:nvSpPr>
        <p:spPr>
          <a:xfrm>
            <a:off x="8151013" y="6286172"/>
            <a:ext cx="1838343" cy="705116"/>
          </a:xfrm>
        </p:spPr>
        <p:txBody>
          <a:bodyPr lIns="0">
            <a:noAutofit/>
          </a:bodyPr>
          <a:lstStyle>
            <a:lvl1pPr marL="0" indent="0" algn="l">
              <a:lnSpc>
                <a:spcPct val="102000"/>
              </a:lnSpc>
              <a:spcBef>
                <a:spcPts val="0"/>
              </a:spcBef>
              <a:buNone/>
              <a:defRPr sz="1328"/>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Contact Details</a:t>
            </a:r>
            <a:endParaRPr lang="en-GB"/>
          </a:p>
        </p:txBody>
      </p:sp>
    </p:spTree>
    <p:extLst>
      <p:ext uri="{BB962C8B-B14F-4D97-AF65-F5344CB8AC3E}">
        <p14:creationId xmlns:p14="http://schemas.microsoft.com/office/powerpoint/2010/main" val="4108583438"/>
      </p:ext>
    </p:extLst>
  </p:cSld>
  <p:clrMapOvr>
    <a:masterClrMapping/>
  </p:clrMapOvr>
  <p:extLst>
    <p:ext uri="{DCECCB84-F9BA-43D5-87BE-67443E8EF086}">
      <p15:sldGuideLst xmlns:p15="http://schemas.microsoft.com/office/powerpoint/2012/main">
        <p15:guide id="1" orient="horz" pos="725" userDrawn="1">
          <p15:clr>
            <a:srgbClr val="717275"/>
          </p15:clr>
        </p15:guide>
        <p15:guide id="2" orient="horz" pos="1729" userDrawn="1">
          <p15:clr>
            <a:srgbClr val="717275"/>
          </p15:clr>
        </p15:guide>
        <p15:guide id="3" orient="horz" pos="1859" userDrawn="1">
          <p15:clr>
            <a:srgbClr val="FF96FF"/>
          </p15:clr>
        </p15:guide>
        <p15:guide id="4" orient="horz" pos="4404" userDrawn="1">
          <p15:clr>
            <a:srgbClr val="FF96FF"/>
          </p15:clr>
        </p15:guide>
        <p15:guide id="5" pos="465" userDrawn="1">
          <p15:clr>
            <a:srgbClr val="FF96FF"/>
          </p15:clr>
        </p15:guide>
        <p15:guide id="6" pos="1623" userDrawn="1">
          <p15:clr>
            <a:srgbClr val="FF96FF"/>
          </p15:clr>
        </p15:guide>
        <p15:guide id="7" pos="2021" userDrawn="1">
          <p15:clr>
            <a:srgbClr val="FF96FF"/>
          </p15:clr>
        </p15:guide>
        <p15:guide id="8" pos="3179" userDrawn="1">
          <p15:clr>
            <a:srgbClr val="FF96FF"/>
          </p15:clr>
        </p15:guide>
        <p15:guide id="9" pos="3578" userDrawn="1">
          <p15:clr>
            <a:srgbClr val="FF96FF"/>
          </p15:clr>
        </p15:guide>
        <p15:guide id="10" pos="4736" userDrawn="1">
          <p15:clr>
            <a:srgbClr val="FF96FF"/>
          </p15:clr>
        </p15:guide>
        <p15:guide id="11" pos="5134" userDrawn="1">
          <p15:clr>
            <a:srgbClr val="FF96FF"/>
          </p15:clr>
        </p15:guide>
        <p15:guide id="12" pos="6293" userDrawn="1">
          <p15:clr>
            <a:srgbClr val="FF96FF"/>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am x4 v2">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1072833" y="1315572"/>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5" name="Picture Placeholder 4"/>
          <p:cNvSpPr>
            <a:spLocks noGrp="1"/>
          </p:cNvSpPr>
          <p:nvPr>
            <p:ph type="pic" sz="quarter" idx="14" hasCustomPrompt="1"/>
          </p:nvPr>
        </p:nvSpPr>
        <p:spPr>
          <a:xfrm>
            <a:off x="1072833" y="4056347"/>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6" name="Picture Placeholder 4"/>
          <p:cNvSpPr>
            <a:spLocks noGrp="1"/>
          </p:cNvSpPr>
          <p:nvPr>
            <p:ph type="pic" sz="quarter" idx="15" hasCustomPrompt="1"/>
          </p:nvPr>
        </p:nvSpPr>
        <p:spPr>
          <a:xfrm>
            <a:off x="6045858" y="1315572"/>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7" name="Picture Placeholder 4"/>
          <p:cNvSpPr>
            <a:spLocks noGrp="1"/>
          </p:cNvSpPr>
          <p:nvPr>
            <p:ph type="pic" sz="quarter" idx="16" hasCustomPrompt="1"/>
          </p:nvPr>
        </p:nvSpPr>
        <p:spPr>
          <a:xfrm>
            <a:off x="6045858" y="4056347"/>
            <a:ext cx="1430443" cy="2116721"/>
          </a:xfrm>
          <a:prstGeom prst="rect">
            <a:avLst/>
          </a:prstGeom>
          <a:noFill/>
        </p:spPr>
        <p:txBody>
          <a:bodyPr wrap="square" tIns="180000" anchor="t" anchorCtr="0">
            <a:noAutofit/>
          </a:bodyPr>
          <a:lstStyle>
            <a:lvl1pPr marL="0" indent="0" algn="ctr">
              <a:buNone/>
              <a:defRPr sz="1771"/>
            </a:lvl1pPr>
          </a:lstStyle>
          <a:p>
            <a:r>
              <a:rPr lang="en-GB" dirty="0"/>
              <a:t>Add Image</a:t>
            </a:r>
          </a:p>
        </p:txBody>
      </p:sp>
      <p:sp>
        <p:nvSpPr>
          <p:cNvPr id="2" name="Guides" hidden="1">
            <a:extLst>
              <a:ext uri="{FF2B5EF4-FFF2-40B4-BE49-F238E27FC236}">
                <a16:creationId xmlns:a16="http://schemas.microsoft.com/office/drawing/2014/main" id="{991484CB-7126-462F-928D-59535A3D3660}"/>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8" name="Text Placeholder 26">
            <a:extLst>
              <a:ext uri="{FF2B5EF4-FFF2-40B4-BE49-F238E27FC236}">
                <a16:creationId xmlns:a16="http://schemas.microsoft.com/office/drawing/2014/main" id="{228F594F-0B0D-419D-94CB-A5BDB42F6035}"/>
              </a:ext>
            </a:extLst>
          </p:cNvPr>
          <p:cNvSpPr>
            <a:spLocks noGrp="1"/>
          </p:cNvSpPr>
          <p:nvPr>
            <p:ph type="body" sz="quarter" idx="17" hasCustomPrompt="1"/>
          </p:nvPr>
        </p:nvSpPr>
        <p:spPr>
          <a:xfrm>
            <a:off x="2672243" y="1447383"/>
            <a:ext cx="2692641" cy="391760"/>
          </a:xfrm>
        </p:spPr>
        <p:txBody>
          <a:bodyPr lIns="0">
            <a:noAutofit/>
          </a:bodyPr>
          <a:lstStyle>
            <a:lvl1pPr marL="0" indent="0" algn="l">
              <a:buNone/>
              <a:defRPr sz="3099" b="0">
                <a:solidFill>
                  <a:schemeClr val="accent1"/>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9" name="Text Placeholder 28">
            <a:extLst>
              <a:ext uri="{FF2B5EF4-FFF2-40B4-BE49-F238E27FC236}">
                <a16:creationId xmlns:a16="http://schemas.microsoft.com/office/drawing/2014/main" id="{B42EF9CD-E76E-412D-9542-067AE231FF20}"/>
              </a:ext>
            </a:extLst>
          </p:cNvPr>
          <p:cNvSpPr>
            <a:spLocks noGrp="1"/>
          </p:cNvSpPr>
          <p:nvPr>
            <p:ph type="body" sz="quarter" idx="18" hasCustomPrompt="1"/>
          </p:nvPr>
        </p:nvSpPr>
        <p:spPr>
          <a:xfrm>
            <a:off x="2673675" y="1893179"/>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0" name="Text Placeholder 28">
            <a:extLst>
              <a:ext uri="{FF2B5EF4-FFF2-40B4-BE49-F238E27FC236}">
                <a16:creationId xmlns:a16="http://schemas.microsoft.com/office/drawing/2014/main" id="{2EC5D5D4-FBC8-4414-8C46-B6ABA51CDB31}"/>
              </a:ext>
            </a:extLst>
          </p:cNvPr>
          <p:cNvSpPr>
            <a:spLocks noGrp="1"/>
          </p:cNvSpPr>
          <p:nvPr>
            <p:ph type="body" sz="quarter" idx="19" hasCustomPrompt="1"/>
          </p:nvPr>
        </p:nvSpPr>
        <p:spPr>
          <a:xfrm>
            <a:off x="2672243" y="2297816"/>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1" name="Text Placeholder 26">
            <a:extLst>
              <a:ext uri="{FF2B5EF4-FFF2-40B4-BE49-F238E27FC236}">
                <a16:creationId xmlns:a16="http://schemas.microsoft.com/office/drawing/2014/main" id="{6E19166F-5ACC-4561-9BD4-546C639137A8}"/>
              </a:ext>
            </a:extLst>
          </p:cNvPr>
          <p:cNvSpPr>
            <a:spLocks noGrp="1"/>
          </p:cNvSpPr>
          <p:nvPr>
            <p:ph type="body" sz="quarter" idx="20" hasCustomPrompt="1"/>
          </p:nvPr>
        </p:nvSpPr>
        <p:spPr>
          <a:xfrm>
            <a:off x="2670812" y="4154990"/>
            <a:ext cx="2692641" cy="391760"/>
          </a:xfrm>
        </p:spPr>
        <p:txBody>
          <a:bodyPr lIns="0">
            <a:noAutofit/>
          </a:bodyPr>
          <a:lstStyle>
            <a:lvl1pPr marL="0" indent="0" algn="l">
              <a:buNone/>
              <a:defRPr sz="3099" b="0">
                <a:solidFill>
                  <a:schemeClr val="accent3">
                    <a:lumMod val="75000"/>
                  </a:schemeClr>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2" name="Text Placeholder 28">
            <a:extLst>
              <a:ext uri="{FF2B5EF4-FFF2-40B4-BE49-F238E27FC236}">
                <a16:creationId xmlns:a16="http://schemas.microsoft.com/office/drawing/2014/main" id="{B228058A-0606-4866-B245-126DE0B8E38E}"/>
              </a:ext>
            </a:extLst>
          </p:cNvPr>
          <p:cNvSpPr>
            <a:spLocks noGrp="1"/>
          </p:cNvSpPr>
          <p:nvPr>
            <p:ph type="body" sz="quarter" idx="21" hasCustomPrompt="1"/>
          </p:nvPr>
        </p:nvSpPr>
        <p:spPr>
          <a:xfrm>
            <a:off x="2672243" y="4600786"/>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3" name="Text Placeholder 28">
            <a:extLst>
              <a:ext uri="{FF2B5EF4-FFF2-40B4-BE49-F238E27FC236}">
                <a16:creationId xmlns:a16="http://schemas.microsoft.com/office/drawing/2014/main" id="{FED36954-25C1-4B2D-B947-CCB8C828DC66}"/>
              </a:ext>
            </a:extLst>
          </p:cNvPr>
          <p:cNvSpPr>
            <a:spLocks noGrp="1"/>
          </p:cNvSpPr>
          <p:nvPr>
            <p:ph type="body" sz="quarter" idx="22" hasCustomPrompt="1"/>
          </p:nvPr>
        </p:nvSpPr>
        <p:spPr>
          <a:xfrm>
            <a:off x="2670812" y="5005422"/>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4" name="Text Placeholder 26">
            <a:extLst>
              <a:ext uri="{FF2B5EF4-FFF2-40B4-BE49-F238E27FC236}">
                <a16:creationId xmlns:a16="http://schemas.microsoft.com/office/drawing/2014/main" id="{25EC583C-3CB1-424F-8825-A4D2B163208B}"/>
              </a:ext>
            </a:extLst>
          </p:cNvPr>
          <p:cNvSpPr>
            <a:spLocks noGrp="1"/>
          </p:cNvSpPr>
          <p:nvPr>
            <p:ph type="body" sz="quarter" idx="23" hasCustomPrompt="1"/>
          </p:nvPr>
        </p:nvSpPr>
        <p:spPr>
          <a:xfrm>
            <a:off x="7646702" y="4154990"/>
            <a:ext cx="2692641" cy="391760"/>
          </a:xfrm>
        </p:spPr>
        <p:txBody>
          <a:bodyPr lIns="0">
            <a:noAutofit/>
          </a:bodyPr>
          <a:lstStyle>
            <a:lvl1pPr marL="0" indent="0" algn="l">
              <a:buNone/>
              <a:defRPr sz="3099" b="0">
                <a:solidFill>
                  <a:schemeClr val="accent4">
                    <a:lumMod val="75000"/>
                  </a:schemeClr>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5" name="Text Placeholder 28">
            <a:extLst>
              <a:ext uri="{FF2B5EF4-FFF2-40B4-BE49-F238E27FC236}">
                <a16:creationId xmlns:a16="http://schemas.microsoft.com/office/drawing/2014/main" id="{FDF014FD-5AE2-49CC-8287-DBF797B1D1A4}"/>
              </a:ext>
            </a:extLst>
          </p:cNvPr>
          <p:cNvSpPr>
            <a:spLocks noGrp="1"/>
          </p:cNvSpPr>
          <p:nvPr>
            <p:ph type="body" sz="quarter" idx="24" hasCustomPrompt="1"/>
          </p:nvPr>
        </p:nvSpPr>
        <p:spPr>
          <a:xfrm>
            <a:off x="7648132" y="4600786"/>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6" name="Text Placeholder 28">
            <a:extLst>
              <a:ext uri="{FF2B5EF4-FFF2-40B4-BE49-F238E27FC236}">
                <a16:creationId xmlns:a16="http://schemas.microsoft.com/office/drawing/2014/main" id="{E2F1CF84-DE85-4319-8666-A1B0CD5D2E83}"/>
              </a:ext>
            </a:extLst>
          </p:cNvPr>
          <p:cNvSpPr>
            <a:spLocks noGrp="1"/>
          </p:cNvSpPr>
          <p:nvPr>
            <p:ph type="body" sz="quarter" idx="25" hasCustomPrompt="1"/>
          </p:nvPr>
        </p:nvSpPr>
        <p:spPr>
          <a:xfrm>
            <a:off x="7646701" y="5005422"/>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
        <p:nvSpPr>
          <p:cNvPr id="17" name="Text Placeholder 26">
            <a:extLst>
              <a:ext uri="{FF2B5EF4-FFF2-40B4-BE49-F238E27FC236}">
                <a16:creationId xmlns:a16="http://schemas.microsoft.com/office/drawing/2014/main" id="{257DD0CB-0F65-4F48-A51B-F64C149C17B2}"/>
              </a:ext>
            </a:extLst>
          </p:cNvPr>
          <p:cNvSpPr>
            <a:spLocks noGrp="1"/>
          </p:cNvSpPr>
          <p:nvPr>
            <p:ph type="body" sz="quarter" idx="26" hasCustomPrompt="1"/>
          </p:nvPr>
        </p:nvSpPr>
        <p:spPr>
          <a:xfrm>
            <a:off x="7646702" y="1443858"/>
            <a:ext cx="2692641" cy="391760"/>
          </a:xfrm>
        </p:spPr>
        <p:txBody>
          <a:bodyPr lIns="0">
            <a:noAutofit/>
          </a:bodyPr>
          <a:lstStyle>
            <a:lvl1pPr marL="0" indent="0" algn="l">
              <a:buNone/>
              <a:defRPr sz="3099" b="0">
                <a:solidFill>
                  <a:schemeClr val="accent2">
                    <a:lumMod val="75000"/>
                  </a:schemeClr>
                </a:solidFill>
                <a:latin typeface="+mj-lt"/>
              </a:defRPr>
            </a:lvl1pPr>
            <a:lvl2pPr marL="0" indent="0">
              <a:buNone/>
              <a:defRPr sz="1992" b="1"/>
            </a:lvl2pPr>
            <a:lvl3pPr marL="0" indent="0">
              <a:buNone/>
              <a:defRPr sz="1992" b="1"/>
            </a:lvl3pPr>
            <a:lvl4pPr marL="0" indent="0">
              <a:buNone/>
              <a:defRPr sz="1992" b="1"/>
            </a:lvl4pPr>
            <a:lvl5pPr marL="0" indent="0">
              <a:buNone/>
              <a:defRPr sz="1992" b="1"/>
            </a:lvl5pPr>
          </a:lstStyle>
          <a:p>
            <a:pPr lvl="0"/>
            <a:r>
              <a:rPr lang="en-GB" dirty="0"/>
              <a:t>Name</a:t>
            </a:r>
            <a:endParaRPr lang="en-GB"/>
          </a:p>
        </p:txBody>
      </p:sp>
      <p:sp>
        <p:nvSpPr>
          <p:cNvPr id="18" name="Text Placeholder 28">
            <a:extLst>
              <a:ext uri="{FF2B5EF4-FFF2-40B4-BE49-F238E27FC236}">
                <a16:creationId xmlns:a16="http://schemas.microsoft.com/office/drawing/2014/main" id="{82FEF512-E3C0-41F0-827D-5E0160E70E9D}"/>
              </a:ext>
            </a:extLst>
          </p:cNvPr>
          <p:cNvSpPr>
            <a:spLocks noGrp="1"/>
          </p:cNvSpPr>
          <p:nvPr>
            <p:ph type="body" sz="quarter" idx="27" hasCustomPrompt="1"/>
          </p:nvPr>
        </p:nvSpPr>
        <p:spPr>
          <a:xfrm>
            <a:off x="7648132" y="1889655"/>
            <a:ext cx="2692641" cy="304876"/>
          </a:xfrm>
        </p:spPr>
        <p:txBody>
          <a:bodyPr lIns="0">
            <a:noAutofit/>
          </a:bodyPr>
          <a:lstStyle>
            <a:lvl1pPr marL="0" indent="0" algn="l">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Job Title</a:t>
            </a:r>
            <a:endParaRPr lang="en-GB"/>
          </a:p>
        </p:txBody>
      </p:sp>
      <p:sp>
        <p:nvSpPr>
          <p:cNvPr id="19" name="Text Placeholder 28">
            <a:extLst>
              <a:ext uri="{FF2B5EF4-FFF2-40B4-BE49-F238E27FC236}">
                <a16:creationId xmlns:a16="http://schemas.microsoft.com/office/drawing/2014/main" id="{C1A17FBF-85F8-4201-A892-6A47D5B6BE29}"/>
              </a:ext>
            </a:extLst>
          </p:cNvPr>
          <p:cNvSpPr>
            <a:spLocks noGrp="1"/>
          </p:cNvSpPr>
          <p:nvPr>
            <p:ph type="body" sz="quarter" idx="28" hasCustomPrompt="1"/>
          </p:nvPr>
        </p:nvSpPr>
        <p:spPr>
          <a:xfrm>
            <a:off x="7646701" y="2294291"/>
            <a:ext cx="2692641" cy="1137034"/>
          </a:xfrm>
        </p:spPr>
        <p:txBody>
          <a:bodyPr lIns="0">
            <a:noAutofit/>
          </a:bodyPr>
          <a:lstStyle>
            <a:lvl1pPr marL="0" indent="0" algn="l">
              <a:lnSpc>
                <a:spcPct val="9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Description</a:t>
            </a:r>
            <a:endParaRPr lang="en-GB"/>
          </a:p>
        </p:txBody>
      </p:sp>
    </p:spTree>
    <p:extLst>
      <p:ext uri="{BB962C8B-B14F-4D97-AF65-F5344CB8AC3E}">
        <p14:creationId xmlns:p14="http://schemas.microsoft.com/office/powerpoint/2010/main" val="1531052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am x6">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737573" y="1191184"/>
            <a:ext cx="9253180" cy="1218290"/>
          </a:xfrm>
          <a:prstGeom prst="rect">
            <a:avLst/>
          </a:prstGeom>
        </p:spPr>
        <p:txBody>
          <a:bodyPr/>
          <a:lstStyle>
            <a:lvl1pPr algn="ctr">
              <a:defRPr sz="3984" spc="0">
                <a:solidFill>
                  <a:srgbClr val="000000"/>
                </a:solidFill>
              </a:defRPr>
            </a:lvl1pPr>
          </a:lstStyle>
          <a:p>
            <a:r>
              <a:rPr lang="en-GB" dirty="0"/>
              <a:t>Slide title</a:t>
            </a:r>
            <a:endParaRPr lang="en-GB"/>
          </a:p>
        </p:txBody>
      </p:sp>
      <p:sp>
        <p:nvSpPr>
          <p:cNvPr id="6" name="Picture Placeholder 4"/>
          <p:cNvSpPr>
            <a:spLocks noGrp="1"/>
          </p:cNvSpPr>
          <p:nvPr>
            <p:ph type="pic" sz="quarter" idx="13" hasCustomPrompt="1"/>
          </p:nvPr>
        </p:nvSpPr>
        <p:spPr>
          <a:xfrm>
            <a:off x="0" y="4924962"/>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7" name="Picture Placeholder 4"/>
          <p:cNvSpPr>
            <a:spLocks noGrp="1"/>
          </p:cNvSpPr>
          <p:nvPr>
            <p:ph type="pic" sz="quarter" idx="14" hasCustomPrompt="1"/>
          </p:nvPr>
        </p:nvSpPr>
        <p:spPr>
          <a:xfrm>
            <a:off x="3576109" y="4924962"/>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8" name="Picture Placeholder 4"/>
          <p:cNvSpPr>
            <a:spLocks noGrp="1"/>
          </p:cNvSpPr>
          <p:nvPr>
            <p:ph type="pic" sz="quarter" idx="15" hasCustomPrompt="1"/>
          </p:nvPr>
        </p:nvSpPr>
        <p:spPr>
          <a:xfrm>
            <a:off x="7152217" y="4924962"/>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9" name="Picture Placeholder 4"/>
          <p:cNvSpPr>
            <a:spLocks noGrp="1"/>
          </p:cNvSpPr>
          <p:nvPr>
            <p:ph type="pic" sz="quarter" idx="16" hasCustomPrompt="1"/>
          </p:nvPr>
        </p:nvSpPr>
        <p:spPr>
          <a:xfrm>
            <a:off x="0" y="2260085"/>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10" name="Picture Placeholder 4"/>
          <p:cNvSpPr>
            <a:spLocks noGrp="1"/>
          </p:cNvSpPr>
          <p:nvPr>
            <p:ph type="pic" sz="quarter" idx="17" hasCustomPrompt="1"/>
          </p:nvPr>
        </p:nvSpPr>
        <p:spPr>
          <a:xfrm>
            <a:off x="3576109" y="2260085"/>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11" name="Picture Placeholder 4"/>
          <p:cNvSpPr>
            <a:spLocks noGrp="1"/>
          </p:cNvSpPr>
          <p:nvPr>
            <p:ph type="pic" sz="quarter" idx="18" hasCustomPrompt="1"/>
          </p:nvPr>
        </p:nvSpPr>
        <p:spPr>
          <a:xfrm>
            <a:off x="7152217" y="2260085"/>
            <a:ext cx="3576108" cy="2664876"/>
          </a:xfrm>
          <a:prstGeom prst="rect">
            <a:avLst/>
          </a:prstGeom>
          <a:noFill/>
        </p:spPr>
        <p:txBody>
          <a:bodyPr wrap="square" tIns="180000" anchor="t" anchorCtr="0">
            <a:noAutofit/>
          </a:bodyPr>
          <a:lstStyle>
            <a:lvl1pPr marL="0" indent="0" algn="ctr">
              <a:buNone/>
              <a:defRPr sz="1992"/>
            </a:lvl1pPr>
          </a:lstStyle>
          <a:p>
            <a:r>
              <a:rPr lang="en-GB" dirty="0"/>
              <a:t>Add Image</a:t>
            </a:r>
          </a:p>
        </p:txBody>
      </p:sp>
      <p:sp>
        <p:nvSpPr>
          <p:cNvPr id="2" name="Guides" hidden="1">
            <a:extLst>
              <a:ext uri="{FF2B5EF4-FFF2-40B4-BE49-F238E27FC236}">
                <a16:creationId xmlns:a16="http://schemas.microsoft.com/office/drawing/2014/main" id="{058BFDC9-BC3F-4A53-AA74-30391FF9063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12" name="Text Placeholder 9">
            <a:extLst>
              <a:ext uri="{FF2B5EF4-FFF2-40B4-BE49-F238E27FC236}">
                <a16:creationId xmlns:a16="http://schemas.microsoft.com/office/drawing/2014/main" id="{088F4A87-8240-42DC-AE3F-A7C90D2DD2D3}"/>
              </a:ext>
            </a:extLst>
          </p:cNvPr>
          <p:cNvSpPr>
            <a:spLocks noGrp="1"/>
          </p:cNvSpPr>
          <p:nvPr>
            <p:ph type="body" sz="quarter" idx="19" hasCustomPrompt="1"/>
          </p:nvPr>
        </p:nvSpPr>
        <p:spPr>
          <a:xfrm>
            <a:off x="1436947" y="3391521"/>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3" name="Text Placeholder 9">
            <a:extLst>
              <a:ext uri="{FF2B5EF4-FFF2-40B4-BE49-F238E27FC236}">
                <a16:creationId xmlns:a16="http://schemas.microsoft.com/office/drawing/2014/main" id="{746B3A67-F5BD-4FF3-B529-2BA0F92FE0E5}"/>
              </a:ext>
            </a:extLst>
          </p:cNvPr>
          <p:cNvSpPr>
            <a:spLocks noGrp="1"/>
          </p:cNvSpPr>
          <p:nvPr>
            <p:ph type="body" sz="quarter" idx="20" hasCustomPrompt="1"/>
          </p:nvPr>
        </p:nvSpPr>
        <p:spPr>
          <a:xfrm>
            <a:off x="5013054" y="3391521"/>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4" name="Text Placeholder 9">
            <a:extLst>
              <a:ext uri="{FF2B5EF4-FFF2-40B4-BE49-F238E27FC236}">
                <a16:creationId xmlns:a16="http://schemas.microsoft.com/office/drawing/2014/main" id="{E3C4088B-46B7-417B-8971-D12844D5E699}"/>
              </a:ext>
            </a:extLst>
          </p:cNvPr>
          <p:cNvSpPr>
            <a:spLocks noGrp="1"/>
          </p:cNvSpPr>
          <p:nvPr>
            <p:ph type="body" sz="quarter" idx="21" hasCustomPrompt="1"/>
          </p:nvPr>
        </p:nvSpPr>
        <p:spPr>
          <a:xfrm>
            <a:off x="8589163" y="3391521"/>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5" name="Text Placeholder 9">
            <a:extLst>
              <a:ext uri="{FF2B5EF4-FFF2-40B4-BE49-F238E27FC236}">
                <a16:creationId xmlns:a16="http://schemas.microsoft.com/office/drawing/2014/main" id="{1347BE70-175C-4718-810A-5983661F9EF9}"/>
              </a:ext>
            </a:extLst>
          </p:cNvPr>
          <p:cNvSpPr>
            <a:spLocks noGrp="1"/>
          </p:cNvSpPr>
          <p:nvPr>
            <p:ph type="body" sz="quarter" idx="22" hasCustomPrompt="1"/>
          </p:nvPr>
        </p:nvSpPr>
        <p:spPr>
          <a:xfrm>
            <a:off x="1436947" y="6056398"/>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6" name="Text Placeholder 9">
            <a:extLst>
              <a:ext uri="{FF2B5EF4-FFF2-40B4-BE49-F238E27FC236}">
                <a16:creationId xmlns:a16="http://schemas.microsoft.com/office/drawing/2014/main" id="{CCA59BEA-D6C4-42B5-9FDD-14D99AFB1655}"/>
              </a:ext>
            </a:extLst>
          </p:cNvPr>
          <p:cNvSpPr>
            <a:spLocks noGrp="1"/>
          </p:cNvSpPr>
          <p:nvPr>
            <p:ph type="body" sz="quarter" idx="23" hasCustomPrompt="1"/>
          </p:nvPr>
        </p:nvSpPr>
        <p:spPr>
          <a:xfrm>
            <a:off x="5013054" y="6056397"/>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
        <p:nvSpPr>
          <p:cNvPr id="17" name="Text Placeholder 9">
            <a:extLst>
              <a:ext uri="{FF2B5EF4-FFF2-40B4-BE49-F238E27FC236}">
                <a16:creationId xmlns:a16="http://schemas.microsoft.com/office/drawing/2014/main" id="{98731AF4-F7F4-405D-932B-862617CEB0C1}"/>
              </a:ext>
            </a:extLst>
          </p:cNvPr>
          <p:cNvSpPr>
            <a:spLocks noGrp="1"/>
          </p:cNvSpPr>
          <p:nvPr>
            <p:ph type="body" sz="quarter" idx="24" hasCustomPrompt="1"/>
          </p:nvPr>
        </p:nvSpPr>
        <p:spPr>
          <a:xfrm>
            <a:off x="8589162" y="6056397"/>
            <a:ext cx="702217" cy="402006"/>
          </a:xfrm>
          <a:solidFill>
            <a:schemeClr val="bg1"/>
          </a:solidFill>
        </p:spPr>
        <p:txBody>
          <a:bodyPr wrap="none" lIns="108000" tIns="108000" rIns="108000" bIns="108000" anchor="ctr" anchorCtr="0">
            <a:spAutoFit/>
          </a:bodyPr>
          <a:lstStyle>
            <a:lvl1pPr marL="0" indent="0" algn="ctr">
              <a:buNone/>
              <a:defRPr sz="1328" b="0" cap="all" baseline="0">
                <a:solidFill>
                  <a:schemeClr val="tx1"/>
                </a:solidFill>
              </a:defRPr>
            </a:lvl1pPr>
            <a:lvl2pPr marL="0" indent="0" algn="ctr">
              <a:buNone/>
              <a:defRPr cap="all" baseline="0"/>
            </a:lvl2pPr>
            <a:lvl3pPr marL="0" indent="0" algn="ctr">
              <a:buNone/>
              <a:defRPr cap="all" baseline="0"/>
            </a:lvl3pPr>
            <a:lvl4pPr marL="0" indent="0" algn="ctr">
              <a:buNone/>
              <a:defRPr cap="all" baseline="0"/>
            </a:lvl4pPr>
            <a:lvl5pPr marL="0" indent="0" algn="ctr">
              <a:buNone/>
              <a:defRPr cap="all" baseline="0"/>
            </a:lvl5pPr>
          </a:lstStyle>
          <a:p>
            <a:pPr lvl="0"/>
            <a:r>
              <a:rPr lang="en-GB" dirty="0"/>
              <a:t>Name</a:t>
            </a:r>
            <a:endParaRPr lang="en-GB"/>
          </a:p>
        </p:txBody>
      </p:sp>
    </p:spTree>
    <p:extLst>
      <p:ext uri="{BB962C8B-B14F-4D97-AF65-F5344CB8AC3E}">
        <p14:creationId xmlns:p14="http://schemas.microsoft.com/office/powerpoint/2010/main" val="4946992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ptions">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Guides" hidden="1">
            <a:extLst>
              <a:ext uri="{FF2B5EF4-FFF2-40B4-BE49-F238E27FC236}">
                <a16:creationId xmlns:a16="http://schemas.microsoft.com/office/drawing/2014/main" id="{49CE57C1-DAFB-41AB-BF0E-A7BF40AA0CB5}"/>
              </a:ext>
            </a:extLst>
          </p:cNvPr>
          <p:cNvSpPr/>
          <p:nvPr userDrawn="1"/>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3" name="Title 2">
            <a:extLst>
              <a:ext uri="{FF2B5EF4-FFF2-40B4-BE49-F238E27FC236}">
                <a16:creationId xmlns:a16="http://schemas.microsoft.com/office/drawing/2014/main" id="{E56065B7-CE05-422F-B837-9F8C0F5DE4D1}"/>
              </a:ext>
            </a:extLst>
          </p:cNvPr>
          <p:cNvSpPr>
            <a:spLocks noGrp="1"/>
          </p:cNvSpPr>
          <p:nvPr>
            <p:ph type="title"/>
          </p:nvPr>
        </p:nvSpPr>
        <p:spPr>
          <a:xfrm>
            <a:off x="1072832" y="1329784"/>
            <a:ext cx="2503276" cy="1573666"/>
          </a:xfrm>
        </p:spPr>
        <p:txBody>
          <a:bodyPr/>
          <a:lstStyle>
            <a:lvl1pPr>
              <a:defRPr sz="3541"/>
            </a:lvl1pPr>
          </a:lstStyle>
          <a:p>
            <a:r>
              <a:rPr lang="en-GB" dirty="0"/>
              <a:t>Click to edit Master title style</a:t>
            </a:r>
            <a:endParaRPr lang="en-GB"/>
          </a:p>
        </p:txBody>
      </p:sp>
      <p:cxnSp>
        <p:nvCxnSpPr>
          <p:cNvPr id="8" name="Straight Connector 7">
            <a:extLst>
              <a:ext uri="{FF2B5EF4-FFF2-40B4-BE49-F238E27FC236}">
                <a16:creationId xmlns:a16="http://schemas.microsoft.com/office/drawing/2014/main" id="{317D8081-6AAD-40C9-A497-8C7494FAB03E}"/>
              </a:ext>
            </a:extLst>
          </p:cNvPr>
          <p:cNvCxnSpPr/>
          <p:nvPr userDrawn="1"/>
        </p:nvCxnSpPr>
        <p:spPr>
          <a:xfrm>
            <a:off x="3849982" y="1329783"/>
            <a:ext cx="0" cy="1573666"/>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28">
            <a:extLst>
              <a:ext uri="{FF2B5EF4-FFF2-40B4-BE49-F238E27FC236}">
                <a16:creationId xmlns:a16="http://schemas.microsoft.com/office/drawing/2014/main" id="{D5C62161-5987-4EC9-8AA0-BE6DA888541B}"/>
              </a:ext>
            </a:extLst>
          </p:cNvPr>
          <p:cNvSpPr>
            <a:spLocks noGrp="1"/>
          </p:cNvSpPr>
          <p:nvPr>
            <p:ph type="body" sz="quarter" idx="18" hasCustomPrompt="1"/>
          </p:nvPr>
        </p:nvSpPr>
        <p:spPr>
          <a:xfrm>
            <a:off x="4122102" y="1329783"/>
            <a:ext cx="6166359" cy="1573666"/>
          </a:xfrm>
        </p:spPr>
        <p:txBody>
          <a:bodyPr lIns="0">
            <a:noAutofit/>
          </a:bodyPr>
          <a:lstStyle>
            <a:lvl1pPr marL="0" indent="0" algn="l">
              <a:lnSpc>
                <a:spcPct val="150000"/>
              </a:lnSpc>
              <a:spcBef>
                <a:spcPts val="0"/>
              </a:spcBef>
              <a:buNone/>
              <a:defRPr sz="1549"/>
            </a:lvl1pPr>
            <a:lvl2pPr marL="0" indent="0" algn="ctr">
              <a:buNone/>
              <a:defRPr sz="1992"/>
            </a:lvl2pPr>
            <a:lvl3pPr marL="0" indent="0" algn="ctr">
              <a:buNone/>
              <a:defRPr sz="1992"/>
            </a:lvl3pPr>
            <a:lvl4pPr marL="0" indent="0" algn="ctr">
              <a:buNone/>
              <a:defRPr sz="1992"/>
            </a:lvl4pPr>
            <a:lvl5pPr marL="0" indent="0" algn="ctr">
              <a:buNone/>
              <a:defRPr sz="1992"/>
            </a:lvl5pPr>
          </a:lstStyle>
          <a:p>
            <a:pPr lvl="0"/>
            <a:r>
              <a:rPr lang="en-GB" dirty="0"/>
              <a:t>Click to add text</a:t>
            </a:r>
            <a:endParaRPr lang="en-GB"/>
          </a:p>
        </p:txBody>
      </p:sp>
      <p:sp>
        <p:nvSpPr>
          <p:cNvPr id="11" name="Text Placeholder 10">
            <a:extLst>
              <a:ext uri="{FF2B5EF4-FFF2-40B4-BE49-F238E27FC236}">
                <a16:creationId xmlns:a16="http://schemas.microsoft.com/office/drawing/2014/main" id="{AA60CACF-6428-4613-A2D6-AE1936C8B225}"/>
              </a:ext>
            </a:extLst>
          </p:cNvPr>
          <p:cNvSpPr>
            <a:spLocks noGrp="1"/>
          </p:cNvSpPr>
          <p:nvPr>
            <p:ph type="body" sz="quarter" idx="19" hasCustomPrompt="1"/>
          </p:nvPr>
        </p:nvSpPr>
        <p:spPr>
          <a:xfrm>
            <a:off x="1072833" y="3468134"/>
            <a:ext cx="2534250" cy="3187334"/>
          </a:xfrm>
          <a:noFill/>
          <a:ln w="38100">
            <a:solidFill>
              <a:schemeClr val="bg2"/>
            </a:solidFill>
          </a:ln>
        </p:spPr>
        <p:txBody>
          <a:bodyPr anchor="ctr" anchorCtr="0"/>
          <a:lstStyle>
            <a:lvl1pPr marL="0" indent="0" algn="ctr">
              <a:buNone/>
              <a:defRPr sz="2656" b="1">
                <a:solidFill>
                  <a:schemeClr val="accent1"/>
                </a:solidFill>
              </a:defRPr>
            </a:lvl1pPr>
            <a:lvl2pPr marL="0" indent="0" algn="ctr">
              <a:buNone/>
              <a:defRPr sz="2656" b="1"/>
            </a:lvl2pPr>
            <a:lvl3pPr marL="0" indent="0" algn="ctr">
              <a:buNone/>
              <a:defRPr sz="2656" b="1"/>
            </a:lvl3pPr>
            <a:lvl4pPr marL="0" indent="0" algn="ctr">
              <a:buNone/>
              <a:defRPr sz="2656" b="1"/>
            </a:lvl4pPr>
            <a:lvl5pPr marL="0" indent="0" algn="ctr">
              <a:buNone/>
              <a:defRPr sz="2656" b="1"/>
            </a:lvl5pPr>
          </a:lstStyle>
          <a:p>
            <a:pPr lvl="0"/>
            <a:r>
              <a:rPr lang="en-GB" dirty="0"/>
              <a:t>Option A</a:t>
            </a:r>
            <a:endParaRPr lang="en-GB"/>
          </a:p>
        </p:txBody>
      </p:sp>
      <p:sp>
        <p:nvSpPr>
          <p:cNvPr id="12" name="Text Placeholder 10">
            <a:extLst>
              <a:ext uri="{FF2B5EF4-FFF2-40B4-BE49-F238E27FC236}">
                <a16:creationId xmlns:a16="http://schemas.microsoft.com/office/drawing/2014/main" id="{7108F4AC-854A-46BB-9AF5-AFC35FE17FAD}"/>
              </a:ext>
            </a:extLst>
          </p:cNvPr>
          <p:cNvSpPr>
            <a:spLocks noGrp="1"/>
          </p:cNvSpPr>
          <p:nvPr>
            <p:ph type="body" sz="quarter" idx="20" hasCustomPrompt="1"/>
          </p:nvPr>
        </p:nvSpPr>
        <p:spPr>
          <a:xfrm>
            <a:off x="4413521" y="3468556"/>
            <a:ext cx="2534250" cy="3187334"/>
          </a:xfrm>
          <a:noFill/>
          <a:ln w="38100">
            <a:solidFill>
              <a:schemeClr val="bg2"/>
            </a:solidFill>
          </a:ln>
        </p:spPr>
        <p:txBody>
          <a:bodyPr anchor="ctr" anchorCtr="0"/>
          <a:lstStyle>
            <a:lvl1pPr marL="0" indent="0" algn="ctr">
              <a:buNone/>
              <a:defRPr sz="2656" b="1">
                <a:solidFill>
                  <a:schemeClr val="accent2">
                    <a:lumMod val="75000"/>
                  </a:schemeClr>
                </a:solidFill>
              </a:defRPr>
            </a:lvl1pPr>
            <a:lvl2pPr marL="0" indent="0" algn="ctr">
              <a:buNone/>
              <a:defRPr sz="2656" b="1"/>
            </a:lvl2pPr>
            <a:lvl3pPr marL="0" indent="0" algn="ctr">
              <a:buNone/>
              <a:defRPr sz="2656" b="1"/>
            </a:lvl3pPr>
            <a:lvl4pPr marL="0" indent="0" algn="ctr">
              <a:buNone/>
              <a:defRPr sz="2656" b="1"/>
            </a:lvl4pPr>
            <a:lvl5pPr marL="0" indent="0" algn="ctr">
              <a:buNone/>
              <a:defRPr sz="2656" b="1"/>
            </a:lvl5pPr>
          </a:lstStyle>
          <a:p>
            <a:pPr lvl="0"/>
            <a:r>
              <a:rPr lang="en-GB" dirty="0"/>
              <a:t>Option B</a:t>
            </a:r>
            <a:endParaRPr lang="en-GB"/>
          </a:p>
        </p:txBody>
      </p:sp>
      <p:sp>
        <p:nvSpPr>
          <p:cNvPr id="13" name="Text Placeholder 10">
            <a:extLst>
              <a:ext uri="{FF2B5EF4-FFF2-40B4-BE49-F238E27FC236}">
                <a16:creationId xmlns:a16="http://schemas.microsoft.com/office/drawing/2014/main" id="{5A4EC146-12A2-4611-8DCE-4EF5E67B02D7}"/>
              </a:ext>
            </a:extLst>
          </p:cNvPr>
          <p:cNvSpPr>
            <a:spLocks noGrp="1"/>
          </p:cNvSpPr>
          <p:nvPr>
            <p:ph type="body" sz="quarter" idx="21" hasCustomPrompt="1"/>
          </p:nvPr>
        </p:nvSpPr>
        <p:spPr>
          <a:xfrm>
            <a:off x="7754211" y="3468134"/>
            <a:ext cx="2534250" cy="3187334"/>
          </a:xfrm>
          <a:noFill/>
          <a:ln w="38100">
            <a:solidFill>
              <a:schemeClr val="bg2"/>
            </a:solidFill>
          </a:ln>
        </p:spPr>
        <p:txBody>
          <a:bodyPr anchor="ctr" anchorCtr="0"/>
          <a:lstStyle>
            <a:lvl1pPr marL="0" indent="0" algn="ctr">
              <a:buNone/>
              <a:defRPr sz="2656" b="1">
                <a:solidFill>
                  <a:schemeClr val="accent3">
                    <a:lumMod val="75000"/>
                  </a:schemeClr>
                </a:solidFill>
              </a:defRPr>
            </a:lvl1pPr>
            <a:lvl2pPr marL="0" indent="0" algn="ctr">
              <a:buNone/>
              <a:defRPr sz="2656" b="1"/>
            </a:lvl2pPr>
            <a:lvl3pPr marL="0" indent="0" algn="ctr">
              <a:buNone/>
              <a:defRPr sz="2656" b="1"/>
            </a:lvl3pPr>
            <a:lvl4pPr marL="0" indent="0" algn="ctr">
              <a:buNone/>
              <a:defRPr sz="2656" b="1"/>
            </a:lvl4pPr>
            <a:lvl5pPr marL="0" indent="0" algn="ctr">
              <a:buNone/>
              <a:defRPr sz="2656" b="1"/>
            </a:lvl5pPr>
          </a:lstStyle>
          <a:p>
            <a:pPr lvl="0"/>
            <a:r>
              <a:rPr lang="en-GB" dirty="0"/>
              <a:t>Option C</a:t>
            </a:r>
            <a:endParaRPr lang="en-GB"/>
          </a:p>
        </p:txBody>
      </p:sp>
    </p:spTree>
    <p:extLst>
      <p:ext uri="{BB962C8B-B14F-4D97-AF65-F5344CB8AC3E}">
        <p14:creationId xmlns:p14="http://schemas.microsoft.com/office/powerpoint/2010/main" val="25261795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7F2CC8-55FD-D840-9BE9-A962F95BCB90}" type="datetime1">
              <a:rPr lang="en-GB" smtClean="0"/>
              <a:t>12/05/2023</a:t>
            </a:fld>
            <a:endParaRPr lang="en-GB" dirty="0"/>
          </a:p>
        </p:txBody>
      </p:sp>
      <p:sp>
        <p:nvSpPr>
          <p:cNvPr id="3" name="Footer Placeholder 2"/>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7982904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ags" Target="../tags/tag4.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ags" Target="../tags/tag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36A7EA-EC6C-48F0-AD2C-5D6A5D43353C}"/>
              </a:ext>
            </a:extLst>
          </p:cNvPr>
          <p:cNvSpPr>
            <a:spLocks noGrp="1"/>
          </p:cNvSpPr>
          <p:nvPr>
            <p:ph type="title"/>
            <p:custDataLst>
              <p:tags r:id="rId51"/>
            </p:custDataLst>
          </p:nvPr>
        </p:nvSpPr>
        <p:spPr>
          <a:xfrm>
            <a:off x="1072833" y="1151603"/>
            <a:ext cx="8582660" cy="1593667"/>
          </a:xfrm>
          <a:prstGeom prst="rect">
            <a:avLst/>
          </a:prstGeom>
        </p:spPr>
        <p:txBody>
          <a:bodyPr vert="horz" lIns="0" tIns="0" rIns="0" bIns="0" rtlCol="0" anchor="t" anchorCtr="0">
            <a:noAutofit/>
          </a:bodyPr>
          <a:lstStyle/>
          <a:p>
            <a:r>
              <a:rPr lang="en-GB" dirty="0"/>
              <a:t>Click to edit Master title style</a:t>
            </a:r>
            <a:endParaRPr lang="en-GB"/>
          </a:p>
        </p:txBody>
      </p:sp>
      <p:sp>
        <p:nvSpPr>
          <p:cNvPr id="3" name="Text Placeholder 2">
            <a:extLst>
              <a:ext uri="{FF2B5EF4-FFF2-40B4-BE49-F238E27FC236}">
                <a16:creationId xmlns:a16="http://schemas.microsoft.com/office/drawing/2014/main" id="{1EAF8D5A-725B-4B13-8DA2-1ADC7202FEC5}"/>
              </a:ext>
            </a:extLst>
          </p:cNvPr>
          <p:cNvSpPr>
            <a:spLocks noGrp="1"/>
          </p:cNvSpPr>
          <p:nvPr>
            <p:ph type="body" idx="1"/>
            <p:custDataLst>
              <p:tags r:id="rId52"/>
            </p:custDataLst>
          </p:nvPr>
        </p:nvSpPr>
        <p:spPr>
          <a:xfrm>
            <a:off x="1072833" y="2951603"/>
            <a:ext cx="8582660" cy="4040596"/>
          </a:xfrm>
          <a:prstGeom prst="rect">
            <a:avLst/>
          </a:prstGeom>
        </p:spPr>
        <p:txBody>
          <a:bodyPr vert="horz" lIns="0" tIns="0" rIns="0" bIns="0" rtlCol="0">
            <a:noAutofit/>
          </a:body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a:p>
            <a:pPr lvl="5"/>
            <a:r>
              <a:rPr lang="en-GB" dirty="0"/>
              <a:t>Sixth level</a:t>
            </a:r>
            <a:endParaRPr lang="en-GB"/>
          </a:p>
          <a:p>
            <a:pPr lvl="6"/>
            <a:r>
              <a:rPr lang="en-GB" dirty="0"/>
              <a:t>Seventh level </a:t>
            </a:r>
            <a:endParaRPr lang="en-GB"/>
          </a:p>
          <a:p>
            <a:pPr lvl="7"/>
            <a:r>
              <a:rPr lang="en-GB" dirty="0"/>
              <a:t>Eighth level</a:t>
            </a:r>
            <a:endParaRPr lang="en-GB"/>
          </a:p>
          <a:p>
            <a:pPr lvl="8"/>
            <a:r>
              <a:rPr lang="en-GB" dirty="0"/>
              <a:t>Ninth level </a:t>
            </a:r>
            <a:endParaRPr lang="en-GB"/>
          </a:p>
        </p:txBody>
      </p:sp>
      <p:sp>
        <p:nvSpPr>
          <p:cNvPr id="6" name="Slide Number Placeholder 5">
            <a:extLst>
              <a:ext uri="{FF2B5EF4-FFF2-40B4-BE49-F238E27FC236}">
                <a16:creationId xmlns:a16="http://schemas.microsoft.com/office/drawing/2014/main" id="{C64F6B73-34F8-4D21-93D9-C03447C02DEA}"/>
              </a:ext>
            </a:extLst>
          </p:cNvPr>
          <p:cNvSpPr>
            <a:spLocks noGrp="1"/>
          </p:cNvSpPr>
          <p:nvPr>
            <p:ph type="sldNum" sz="quarter" idx="4"/>
          </p:nvPr>
        </p:nvSpPr>
        <p:spPr>
          <a:xfrm>
            <a:off x="7241619" y="7175208"/>
            <a:ext cx="2413873" cy="404089"/>
          </a:xfrm>
          <a:prstGeom prst="rect">
            <a:avLst/>
          </a:prstGeom>
        </p:spPr>
        <p:txBody>
          <a:bodyPr vert="horz" lIns="0" tIns="0" rIns="0" bIns="0" rtlCol="0" anchor="ctr"/>
          <a:lstStyle>
            <a:lvl1pPr algn="r">
              <a:defRPr sz="1107">
                <a:solidFill>
                  <a:schemeClr val="tx1"/>
                </a:solidFill>
              </a:defRPr>
            </a:lvl1pPr>
          </a:lstStyle>
          <a:p>
            <a:fld id="{F4ED544E-ECB9-43AA-82BE-1C5006E68774}" type="slidenum">
              <a:rPr lang="en-GB" smtClean="0"/>
              <a:pPr/>
              <a:t>‹#›</a:t>
            </a:fld>
            <a:endParaRPr lang="en-GB" dirty="0"/>
          </a:p>
        </p:txBody>
      </p:sp>
      <p:sp>
        <p:nvSpPr>
          <p:cNvPr id="7" name="Guides" hidden="1">
            <a:extLst>
              <a:ext uri="{FF2B5EF4-FFF2-40B4-BE49-F238E27FC236}">
                <a16:creationId xmlns:a16="http://schemas.microsoft.com/office/drawing/2014/main" id="{2ACD6E08-86ED-44B8-A20F-B1DAE0CF48CA}"/>
              </a:ext>
            </a:extLst>
          </p:cNvPr>
          <p:cNvSpPr/>
          <p:nvPr userDrawn="1">
            <p:custDataLst>
              <p:tags r:id="rId53"/>
            </p:custDataLst>
          </p:nvPr>
        </p:nvSpPr>
        <p:spPr>
          <a:xfrm>
            <a:off x="0" y="0"/>
            <a:ext cx="558767" cy="28110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5" dirty="0">
              <a:solidFill>
                <a:srgbClr val="FFFFFF"/>
              </a:solidFill>
            </a:endParaRPr>
          </a:p>
        </p:txBody>
      </p:sp>
      <p:sp>
        <p:nvSpPr>
          <p:cNvPr id="9" name="Date Placeholder 3">
            <a:extLst>
              <a:ext uri="{FF2B5EF4-FFF2-40B4-BE49-F238E27FC236}">
                <a16:creationId xmlns:a16="http://schemas.microsoft.com/office/drawing/2014/main" id="{BB95D9E9-1625-45E0-A700-901FDF1E0139}"/>
              </a:ext>
            </a:extLst>
          </p:cNvPr>
          <p:cNvSpPr>
            <a:spLocks noGrp="1"/>
          </p:cNvSpPr>
          <p:nvPr>
            <p:ph type="dt" sz="half" idx="2"/>
          </p:nvPr>
        </p:nvSpPr>
        <p:spPr>
          <a:xfrm>
            <a:off x="1072833" y="7185750"/>
            <a:ext cx="2413873" cy="404089"/>
          </a:xfrm>
          <a:prstGeom prst="rect">
            <a:avLst/>
          </a:prstGeom>
        </p:spPr>
        <p:txBody>
          <a:bodyPr vert="horz" lIns="0" tIns="0" rIns="0" bIns="0" rtlCol="0" anchor="ctr"/>
          <a:lstStyle>
            <a:lvl1pPr algn="l">
              <a:defRPr sz="1107">
                <a:solidFill>
                  <a:schemeClr val="tx1"/>
                </a:solidFill>
              </a:defRPr>
            </a:lvl1pPr>
          </a:lstStyle>
          <a:p>
            <a:fld id="{0CB8D0E9-E49F-42CD-9267-C4E578E9BBB8}" type="datetimeFigureOut">
              <a:rPr lang="en-GB" smtClean="0"/>
              <a:pPr/>
              <a:t>12/05/2023</a:t>
            </a:fld>
            <a:endParaRPr lang="en-GB" dirty="0"/>
          </a:p>
        </p:txBody>
      </p:sp>
      <p:sp>
        <p:nvSpPr>
          <p:cNvPr id="10" name="Footer Placeholder 4">
            <a:extLst>
              <a:ext uri="{FF2B5EF4-FFF2-40B4-BE49-F238E27FC236}">
                <a16:creationId xmlns:a16="http://schemas.microsoft.com/office/drawing/2014/main" id="{92DAC5F7-68E0-45F4-B5F9-D327A2D4C8D3}"/>
              </a:ext>
            </a:extLst>
          </p:cNvPr>
          <p:cNvSpPr>
            <a:spLocks noGrp="1"/>
          </p:cNvSpPr>
          <p:nvPr>
            <p:ph type="ftr" sz="quarter" idx="3"/>
          </p:nvPr>
        </p:nvSpPr>
        <p:spPr>
          <a:xfrm>
            <a:off x="3486706" y="7185750"/>
            <a:ext cx="3754914" cy="404089"/>
          </a:xfrm>
          <a:prstGeom prst="rect">
            <a:avLst/>
          </a:prstGeom>
        </p:spPr>
        <p:txBody>
          <a:bodyPr vert="horz" lIns="0" tIns="0" rIns="0" bIns="0" rtlCol="0" anchor="ctr"/>
          <a:lstStyle>
            <a:lvl1pPr algn="ctr">
              <a:defRPr sz="1107">
                <a:solidFill>
                  <a:schemeClr val="tx1"/>
                </a:solidFill>
              </a:defRPr>
            </a:lvl1pPr>
          </a:lstStyle>
          <a:p>
            <a:endParaRPr lang="en-GB" dirty="0"/>
          </a:p>
        </p:txBody>
      </p:sp>
    </p:spTree>
    <p:extLst>
      <p:ext uri="{BB962C8B-B14F-4D97-AF65-F5344CB8AC3E}">
        <p14:creationId xmlns:p14="http://schemas.microsoft.com/office/powerpoint/2010/main" val="3203765002"/>
      </p:ext>
    </p:extLst>
  </p:cSld>
  <p:clrMap bg1="lt1" tx1="dk1" bg2="lt2" tx2="dk2" accent1="accent1" accent2="accent2" accent3="accent3" accent4="accent4" accent5="accent5" accent6="accent6" hlink="hlink" folHlink="folHlink"/>
  <p:sldLayoutIdLst>
    <p:sldLayoutId id="2147483748" r:id="rId1"/>
    <p:sldLayoutId id="2147483770" r:id="rId2"/>
    <p:sldLayoutId id="2147483771" r:id="rId3"/>
    <p:sldLayoutId id="2147483772" r:id="rId4"/>
    <p:sldLayoutId id="2147483773" r:id="rId5"/>
    <p:sldLayoutId id="2147483751" r:id="rId6"/>
    <p:sldLayoutId id="2147483753" r:id="rId7"/>
    <p:sldLayoutId id="2147483757" r:id="rId8"/>
    <p:sldLayoutId id="2147483650" r:id="rId9"/>
    <p:sldLayoutId id="2147483749" r:id="rId10"/>
    <p:sldLayoutId id="2147483750" r:id="rId11"/>
    <p:sldLayoutId id="2147483652" r:id="rId12"/>
    <p:sldLayoutId id="2147483758" r:id="rId13"/>
    <p:sldLayoutId id="2147483767" r:id="rId14"/>
    <p:sldLayoutId id="2147483657" r:id="rId15"/>
    <p:sldLayoutId id="2147483654" r:id="rId16"/>
    <p:sldLayoutId id="2147483656" r:id="rId17"/>
    <p:sldLayoutId id="2147483660" r:id="rId18"/>
    <p:sldLayoutId id="2147483667" r:id="rId19"/>
    <p:sldLayoutId id="2147483668" r:id="rId20"/>
    <p:sldLayoutId id="2147483665" r:id="rId21"/>
    <p:sldLayoutId id="2147483769" r:id="rId22"/>
    <p:sldLayoutId id="2147483766" r:id="rId23"/>
    <p:sldLayoutId id="2147483661" r:id="rId24"/>
    <p:sldLayoutId id="2147483662" r:id="rId25"/>
    <p:sldLayoutId id="2147483655" r:id="rId26"/>
    <p:sldLayoutId id="2147483651" r:id="rId27"/>
    <p:sldLayoutId id="2147483674" r:id="rId28"/>
    <p:sldLayoutId id="2147483677" r:id="rId29"/>
    <p:sldLayoutId id="2147483756" r:id="rId30"/>
    <p:sldLayoutId id="2147483765" r:id="rId31"/>
    <p:sldLayoutId id="2147483658" r:id="rId32"/>
    <p:sldLayoutId id="2147483669" r:id="rId33"/>
    <p:sldLayoutId id="2147483670" r:id="rId34"/>
    <p:sldLayoutId id="2147483755" r:id="rId35"/>
    <p:sldLayoutId id="2147483653" r:id="rId36"/>
    <p:sldLayoutId id="2147483659" r:id="rId37"/>
    <p:sldLayoutId id="2147483666" r:id="rId38"/>
    <p:sldLayoutId id="2147483675" r:id="rId39"/>
    <p:sldLayoutId id="2147483688" r:id="rId40"/>
    <p:sldLayoutId id="2147483752" r:id="rId41"/>
    <p:sldLayoutId id="2147483663" r:id="rId42"/>
    <p:sldLayoutId id="2147483672" r:id="rId43"/>
    <p:sldLayoutId id="2147483671" r:id="rId44"/>
    <p:sldLayoutId id="2147483768" r:id="rId45"/>
    <p:sldLayoutId id="2147483664" r:id="rId46"/>
    <p:sldLayoutId id="2147483673" r:id="rId47"/>
    <p:sldLayoutId id="2147483759" r:id="rId48"/>
    <p:sldLayoutId id="2147483774" r:id="rId49"/>
  </p:sldLayoutIdLst>
  <p:txStyles>
    <p:titleStyle>
      <a:lvl1pPr algn="l" defTabSz="1011966" rtl="0" eaLnBrk="1" latinLnBrk="0" hangingPunct="1">
        <a:lnSpc>
          <a:spcPct val="90000"/>
        </a:lnSpc>
        <a:spcBef>
          <a:spcPct val="0"/>
        </a:spcBef>
        <a:buNone/>
        <a:defRPr sz="4869" kern="1200">
          <a:solidFill>
            <a:schemeClr val="tx1"/>
          </a:solidFill>
          <a:latin typeface="+mj-lt"/>
          <a:ea typeface="+mj-ea"/>
          <a:cs typeface="+mj-cs"/>
        </a:defRPr>
      </a:lvl1pPr>
    </p:titleStyle>
    <p:bodyStyle>
      <a:lvl1pPr marL="0" indent="0" algn="l" defTabSz="1011966" rtl="0" eaLnBrk="1" latinLnBrk="0" hangingPunct="1">
        <a:lnSpc>
          <a:spcPct val="90000"/>
        </a:lnSpc>
        <a:spcBef>
          <a:spcPts val="1107"/>
        </a:spcBef>
        <a:buFont typeface="Open Sans" panose="020B0606030504020204" pitchFamily="34" charset="0"/>
        <a:buNone/>
        <a:defRPr sz="1771" kern="1200">
          <a:solidFill>
            <a:schemeClr val="tx1"/>
          </a:solidFill>
          <a:latin typeface="+mn-lt"/>
          <a:ea typeface="+mn-ea"/>
          <a:cs typeface="+mn-cs"/>
        </a:defRPr>
      </a:lvl1pPr>
      <a:lvl2pPr marL="200285" indent="-200285" algn="l" defTabSz="1011966" rtl="0" eaLnBrk="1" latinLnBrk="0" hangingPunct="1">
        <a:lnSpc>
          <a:spcPct val="90000"/>
        </a:lnSpc>
        <a:spcBef>
          <a:spcPts val="553"/>
        </a:spcBef>
        <a:buFont typeface="Open Sans" panose="020B0606030504020204" pitchFamily="34" charset="0"/>
        <a:buChar char="–"/>
        <a:defRPr sz="1549" kern="1200">
          <a:solidFill>
            <a:schemeClr val="tx1"/>
          </a:solidFill>
          <a:latin typeface="+mn-lt"/>
          <a:ea typeface="+mn-ea"/>
          <a:cs typeface="+mn-cs"/>
        </a:defRPr>
      </a:lvl2pPr>
      <a:lvl3pPr marL="400570" indent="-200285" algn="l" defTabSz="1011966" rtl="0" eaLnBrk="1" latinLnBrk="0" hangingPunct="1">
        <a:lnSpc>
          <a:spcPct val="90000"/>
        </a:lnSpc>
        <a:spcBef>
          <a:spcPts val="553"/>
        </a:spcBef>
        <a:buFont typeface="Arial" panose="020B0604020202020204" pitchFamily="34" charset="0"/>
        <a:buChar char="•"/>
        <a:defRPr sz="1549" kern="1200">
          <a:solidFill>
            <a:schemeClr val="tx1"/>
          </a:solidFill>
          <a:latin typeface="+mn-lt"/>
          <a:ea typeface="+mn-ea"/>
          <a:cs typeface="+mn-cs"/>
        </a:defRPr>
      </a:lvl3pPr>
      <a:lvl4pPr marL="592071" indent="-191501" algn="l" defTabSz="1011966" rtl="0" eaLnBrk="1" latinLnBrk="0" hangingPunct="1">
        <a:lnSpc>
          <a:spcPct val="90000"/>
        </a:lnSpc>
        <a:spcBef>
          <a:spcPts val="553"/>
        </a:spcBef>
        <a:buFont typeface="Wingdings" panose="05000000000000000000" pitchFamily="2" charset="2"/>
        <a:buChar char="§"/>
        <a:defRPr sz="1328" kern="1200">
          <a:solidFill>
            <a:schemeClr val="tx1"/>
          </a:solidFill>
          <a:latin typeface="+mn-lt"/>
          <a:ea typeface="+mn-ea"/>
          <a:cs typeface="+mn-cs"/>
        </a:defRPr>
      </a:lvl4pPr>
      <a:lvl5pPr marL="792356" indent="-200285"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5pPr>
      <a:lvl6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6pPr>
      <a:lvl7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7pPr>
      <a:lvl8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8pPr>
      <a:lvl9pPr marL="796824" indent="-199206" algn="l" defTabSz="1011966" rtl="0" eaLnBrk="1" latinLnBrk="0" hangingPunct="1">
        <a:lnSpc>
          <a:spcPct val="90000"/>
        </a:lnSpc>
        <a:spcBef>
          <a:spcPts val="553"/>
        </a:spcBef>
        <a:buFont typeface="Open Sans" panose="020B0606030504020204" pitchFamily="34" charset="0"/>
        <a:buChar char="–"/>
        <a:defRPr sz="1217" kern="1200">
          <a:solidFill>
            <a:schemeClr val="tx1"/>
          </a:solidFill>
          <a:latin typeface="+mn-lt"/>
          <a:ea typeface="+mn-ea"/>
          <a:cs typeface="+mn-cs"/>
        </a:defRPr>
      </a:lvl9pPr>
    </p:bodyStyle>
    <p:otherStyle>
      <a:defPPr>
        <a:defRPr lang="en-US"/>
      </a:defPPr>
      <a:lvl1pPr marL="0" algn="l" defTabSz="1011966" rtl="0" eaLnBrk="1" latinLnBrk="0" hangingPunct="1">
        <a:defRPr sz="1992" kern="1200">
          <a:solidFill>
            <a:schemeClr val="tx1"/>
          </a:solidFill>
          <a:latin typeface="+mn-lt"/>
          <a:ea typeface="+mn-ea"/>
          <a:cs typeface="+mn-cs"/>
        </a:defRPr>
      </a:lvl1pPr>
      <a:lvl2pPr marL="505983" algn="l" defTabSz="1011966" rtl="0" eaLnBrk="1" latinLnBrk="0" hangingPunct="1">
        <a:defRPr sz="1992" kern="1200">
          <a:solidFill>
            <a:schemeClr val="tx1"/>
          </a:solidFill>
          <a:latin typeface="+mn-lt"/>
          <a:ea typeface="+mn-ea"/>
          <a:cs typeface="+mn-cs"/>
        </a:defRPr>
      </a:lvl2pPr>
      <a:lvl3pPr marL="1011966" algn="l" defTabSz="1011966" rtl="0" eaLnBrk="1" latinLnBrk="0" hangingPunct="1">
        <a:defRPr sz="1992" kern="1200">
          <a:solidFill>
            <a:schemeClr val="tx1"/>
          </a:solidFill>
          <a:latin typeface="+mn-lt"/>
          <a:ea typeface="+mn-ea"/>
          <a:cs typeface="+mn-cs"/>
        </a:defRPr>
      </a:lvl3pPr>
      <a:lvl4pPr marL="1517950" algn="l" defTabSz="1011966" rtl="0" eaLnBrk="1" latinLnBrk="0" hangingPunct="1">
        <a:defRPr sz="1992" kern="1200">
          <a:solidFill>
            <a:schemeClr val="tx1"/>
          </a:solidFill>
          <a:latin typeface="+mn-lt"/>
          <a:ea typeface="+mn-ea"/>
          <a:cs typeface="+mn-cs"/>
        </a:defRPr>
      </a:lvl4pPr>
      <a:lvl5pPr marL="2023933" algn="l" defTabSz="1011966" rtl="0" eaLnBrk="1" latinLnBrk="0" hangingPunct="1">
        <a:defRPr sz="1992" kern="1200">
          <a:solidFill>
            <a:schemeClr val="tx1"/>
          </a:solidFill>
          <a:latin typeface="+mn-lt"/>
          <a:ea typeface="+mn-ea"/>
          <a:cs typeface="+mn-cs"/>
        </a:defRPr>
      </a:lvl5pPr>
      <a:lvl6pPr marL="2529916" algn="l" defTabSz="1011966" rtl="0" eaLnBrk="1" latinLnBrk="0" hangingPunct="1">
        <a:defRPr sz="1992" kern="1200">
          <a:solidFill>
            <a:schemeClr val="tx1"/>
          </a:solidFill>
          <a:latin typeface="+mn-lt"/>
          <a:ea typeface="+mn-ea"/>
          <a:cs typeface="+mn-cs"/>
        </a:defRPr>
      </a:lvl6pPr>
      <a:lvl7pPr marL="3035899" algn="l" defTabSz="1011966" rtl="0" eaLnBrk="1" latinLnBrk="0" hangingPunct="1">
        <a:defRPr sz="1992" kern="1200">
          <a:solidFill>
            <a:schemeClr val="tx1"/>
          </a:solidFill>
          <a:latin typeface="+mn-lt"/>
          <a:ea typeface="+mn-ea"/>
          <a:cs typeface="+mn-cs"/>
        </a:defRPr>
      </a:lvl7pPr>
      <a:lvl8pPr marL="3541883" algn="l" defTabSz="1011966" rtl="0" eaLnBrk="1" latinLnBrk="0" hangingPunct="1">
        <a:defRPr sz="1992" kern="1200">
          <a:solidFill>
            <a:schemeClr val="tx1"/>
          </a:solidFill>
          <a:latin typeface="+mn-lt"/>
          <a:ea typeface="+mn-ea"/>
          <a:cs typeface="+mn-cs"/>
        </a:defRPr>
      </a:lvl8pPr>
      <a:lvl9pPr marL="4047866" algn="l" defTabSz="1011966" rtl="0" eaLnBrk="1" latinLnBrk="0" hangingPunct="1">
        <a:defRPr sz="1992"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ustomXml" Target="../../customXml/item1.xml"/><Relationship Id="rId1" Type="http://schemas.openxmlformats.org/officeDocument/2006/relationships/customXml" Target="../../customXml/item24.xml"/><Relationship Id="rId5" Type="http://schemas.openxmlformats.org/officeDocument/2006/relationships/image" Target="../media/image3.em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svg"/><Relationship Id="rId3" Type="http://schemas.openxmlformats.org/officeDocument/2006/relationships/tags" Target="../tags/tag27.xml"/><Relationship Id="rId7" Type="http://schemas.openxmlformats.org/officeDocument/2006/relationships/slideLayout" Target="../slideLayouts/slideLayout18.xml"/><Relationship Id="rId12" Type="http://schemas.openxmlformats.org/officeDocument/2006/relationships/image" Target="../media/image8.png"/><Relationship Id="rId17" Type="http://schemas.openxmlformats.org/officeDocument/2006/relationships/image" Target="../media/image13.svg"/><Relationship Id="rId2" Type="http://schemas.openxmlformats.org/officeDocument/2006/relationships/customXml" Target="../../customXml/item69.xml"/><Relationship Id="rId16" Type="http://schemas.openxmlformats.org/officeDocument/2006/relationships/image" Target="../media/image12.png"/><Relationship Id="rId1" Type="http://schemas.openxmlformats.org/officeDocument/2006/relationships/customXml" Target="../../customXml/item52.xml"/><Relationship Id="rId6" Type="http://schemas.openxmlformats.org/officeDocument/2006/relationships/tags" Target="../tags/tag30.xml"/><Relationship Id="rId11" Type="http://schemas.openxmlformats.org/officeDocument/2006/relationships/image" Target="../media/image7.svg"/><Relationship Id="rId5" Type="http://schemas.openxmlformats.org/officeDocument/2006/relationships/tags" Target="../tags/tag29.xml"/><Relationship Id="rId1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tags" Target="../tags/tag28.xml"/><Relationship Id="rId9" Type="http://schemas.openxmlformats.org/officeDocument/2006/relationships/image" Target="../media/image5.jpeg"/><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customXml" Target="../../customXml/item32.xml"/><Relationship Id="rId1" Type="http://schemas.openxmlformats.org/officeDocument/2006/relationships/customXml" Target="../../customXml/item25.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9.xml"/><Relationship Id="rId1" Type="http://schemas.openxmlformats.org/officeDocument/2006/relationships/customXml" Target="../../customXml/item48.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7.xml"/><Relationship Id="rId1" Type="http://schemas.openxmlformats.org/officeDocument/2006/relationships/customXml" Target="../../customXml/item47.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hyperlink" Target="mailto:joe.williams@avisonyoung.com" TargetMode="External"/><Relationship Id="rId3" Type="http://schemas.openxmlformats.org/officeDocument/2006/relationships/tags" Target="../tags/tag31.xml"/><Relationship Id="rId7" Type="http://schemas.openxmlformats.org/officeDocument/2006/relationships/hyperlink" Target="mailto:lucy.briggs@avisonyoung.com" TargetMode="External"/><Relationship Id="rId2" Type="http://schemas.openxmlformats.org/officeDocument/2006/relationships/customXml" Target="../../customXml/item55.xml"/><Relationship Id="rId1" Type="http://schemas.openxmlformats.org/officeDocument/2006/relationships/customXml" Target="../../customXml/item50.xml"/><Relationship Id="rId6" Type="http://schemas.openxmlformats.org/officeDocument/2006/relationships/hyperlink" Target="http://www.avisonyoung.co.uk/cliffordhouse" TargetMode="External"/><Relationship Id="rId5" Type="http://schemas.openxmlformats.org/officeDocument/2006/relationships/image" Target="../media/image17.jpeg"/><Relationship Id="rId4"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9.xml"/><Relationship Id="rId7" Type="http://schemas.openxmlformats.org/officeDocument/2006/relationships/image" Target="../media/image18.png"/><Relationship Id="rId2" Type="http://schemas.openxmlformats.org/officeDocument/2006/relationships/customXml" Target="../../customXml/item21.xml"/><Relationship Id="rId1" Type="http://schemas.openxmlformats.org/officeDocument/2006/relationships/customXml" Target="../../customXml/item22.xml"/><Relationship Id="rId6" Type="http://schemas.openxmlformats.org/officeDocument/2006/relationships/hyperlink" Target="mailto:lucy.briggs@avisonyoung.com" TargetMode="External"/><Relationship Id="rId5" Type="http://schemas.openxmlformats.org/officeDocument/2006/relationships/image" Target="../media/image3.emf"/><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69342FB-DBC1-43D2-9723-54CB4EAB292C}"/>
              </a:ext>
            </a:extLst>
          </p:cNvPr>
          <p:cNvSpPr txBox="1"/>
          <p:nvPr/>
        </p:nvSpPr>
        <p:spPr>
          <a:xfrm>
            <a:off x="2968440" y="6619432"/>
            <a:ext cx="239572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Associate Director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+44 (0)121 609 8820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+44 (0)7736 279930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rgbClr val="000000">
                    <a:lumMod val="95000"/>
                    <a:lumOff val="5000"/>
                  </a:srgbClr>
                </a:solidFill>
                <a:latin typeface="Open Sans" panose="020B0606030504020204" pitchFamily="34" charset="0"/>
                <a:ea typeface="Open Sans" panose="020B0606030504020204" pitchFamily="34" charset="0"/>
                <a:cs typeface="Open Sans" panose="020B0606030504020204" pitchFamily="34" charset="0"/>
              </a:rPr>
              <a:t>j</a:t>
            </a:r>
            <a:r>
              <a:rPr kumimoji="0" lang="en-GB" sz="1100" b="0" i="0" u="non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oe.williams@avisonyoung.com</a:t>
            </a:r>
          </a:p>
        </p:txBody>
      </p:sp>
      <p:pic>
        <p:nvPicPr>
          <p:cNvPr id="20" name="Picture Placeholder 19">
            <a:extLst>
              <a:ext uri="{FF2B5EF4-FFF2-40B4-BE49-F238E27FC236}">
                <a16:creationId xmlns:a16="http://schemas.microsoft.com/office/drawing/2014/main" id="{8AC69CC2-676B-4A6B-A1F0-94EE5927D7B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24910" b="24910"/>
          <a:stretch/>
        </p:blipFill>
        <p:spPr>
          <a:xfrm>
            <a:off x="0" y="1233323"/>
            <a:ext cx="10728325" cy="4028309"/>
          </a:xfrm>
        </p:spPr>
      </p:pic>
      <p:sp>
        <p:nvSpPr>
          <p:cNvPr id="5" name="TextBox 4">
            <a:extLst>
              <a:ext uri="{FF2B5EF4-FFF2-40B4-BE49-F238E27FC236}">
                <a16:creationId xmlns:a16="http://schemas.microsoft.com/office/drawing/2014/main" id="{B067D14D-9E9A-458D-8EAE-75F42D653462}"/>
              </a:ext>
            </a:extLst>
          </p:cNvPr>
          <p:cNvSpPr txBox="1"/>
          <p:nvPr/>
        </p:nvSpPr>
        <p:spPr>
          <a:xfrm>
            <a:off x="328018" y="5476287"/>
            <a:ext cx="6668205" cy="676211"/>
          </a:xfrm>
          <a:prstGeom prst="rect">
            <a:avLst/>
          </a:prstGeom>
          <a:noFill/>
        </p:spPr>
        <p:txBody>
          <a:bodyPr wrap="square" rtlCol="0">
            <a:spAutoFit/>
          </a:bodyPr>
          <a:lstStyle/>
          <a:p>
            <a:pPr marL="0" marR="0" indent="0" algn="l">
              <a:spcBef>
                <a:spcPts val="0"/>
              </a:spcBef>
              <a:spcAft>
                <a:spcPts val="0"/>
              </a:spcAft>
            </a:pPr>
            <a:r>
              <a:rPr lang="en-GB" sz="1800" kern="1400" dirty="0">
                <a:ln>
                  <a:noFill/>
                </a:ln>
                <a:effectLst/>
                <a:latin typeface="Open Sans SemiBold" panose="020B0706030804020204" pitchFamily="34" charset="0"/>
              </a:rPr>
              <a:t>Clifford House, Binley Road, Coventry CV3 1JA </a:t>
            </a:r>
          </a:p>
          <a:p>
            <a:pPr marL="0" marR="0" indent="0" algn="l">
              <a:lnSpc>
                <a:spcPct val="119000"/>
              </a:lnSpc>
              <a:spcBef>
                <a:spcPts val="0"/>
              </a:spcBef>
              <a:spcAft>
                <a:spcPts val="1200"/>
              </a:spcAft>
            </a:pPr>
            <a:r>
              <a:rPr lang="en-GB" sz="1800" kern="1400" dirty="0">
                <a:ln>
                  <a:noFill/>
                </a:ln>
                <a:effectLst/>
                <a:latin typeface="Open Sans" panose="020B0606030504020204" pitchFamily="34" charset="0"/>
              </a:rPr>
              <a:t> </a:t>
            </a:r>
          </a:p>
        </p:txBody>
      </p:sp>
      <p:cxnSp>
        <p:nvCxnSpPr>
          <p:cNvPr id="6" name="Straight Connector 5">
            <a:extLst>
              <a:ext uri="{FF2B5EF4-FFF2-40B4-BE49-F238E27FC236}">
                <a16:creationId xmlns:a16="http://schemas.microsoft.com/office/drawing/2014/main" id="{87BC95DA-3E06-4C83-909F-13C32D3258AB}"/>
              </a:ext>
            </a:extLst>
          </p:cNvPr>
          <p:cNvCxnSpPr>
            <a:cxnSpLocks/>
          </p:cNvCxnSpPr>
          <p:nvPr/>
        </p:nvCxnSpPr>
        <p:spPr>
          <a:xfrm>
            <a:off x="416290" y="5890688"/>
            <a:ext cx="6388547" cy="0"/>
          </a:xfrm>
          <a:prstGeom prst="line">
            <a:avLst/>
          </a:prstGeom>
          <a:ln w="254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199B630-3240-435D-9DAF-B32994B8840E}"/>
              </a:ext>
            </a:extLst>
          </p:cNvPr>
          <p:cNvSpPr txBox="1"/>
          <p:nvPr/>
        </p:nvSpPr>
        <p:spPr>
          <a:xfrm>
            <a:off x="328019" y="5974891"/>
            <a:ext cx="6296300" cy="330988"/>
          </a:xfrm>
          <a:prstGeom prst="rect">
            <a:avLst/>
          </a:prstGeom>
          <a:noFill/>
        </p:spPr>
        <p:txBody>
          <a:bodyPr wrap="square" rtlCol="0">
            <a:spAutoFit/>
          </a:bodyPr>
          <a:lstStyle/>
          <a:p>
            <a:pPr marL="0" marR="0" indent="0" algn="l">
              <a:lnSpc>
                <a:spcPct val="119000"/>
              </a:lnSpc>
              <a:spcBef>
                <a:spcPts val="600"/>
              </a:spcBef>
              <a:spcAft>
                <a:spcPts val="0"/>
              </a:spcAft>
            </a:pPr>
            <a:r>
              <a:rPr lang="en-GB" sz="1400" kern="1400" dirty="0">
                <a:latin typeface="Open Sans" panose="020B0606030504020204" pitchFamily="34" charset="0"/>
              </a:rPr>
              <a:t>Potential Residential/PBSA D</a:t>
            </a:r>
            <a:r>
              <a:rPr lang="en-GB" sz="1400" kern="1400" dirty="0">
                <a:ln>
                  <a:noFill/>
                </a:ln>
                <a:effectLst/>
                <a:latin typeface="Open Sans" panose="020B0606030504020204" pitchFamily="34" charset="0"/>
              </a:rPr>
              <a:t>evelopment Opportunity (STP)</a:t>
            </a:r>
          </a:p>
        </p:txBody>
      </p:sp>
      <p:pic>
        <p:nvPicPr>
          <p:cNvPr id="8" name="Picture 7">
            <a:extLst>
              <a:ext uri="{FF2B5EF4-FFF2-40B4-BE49-F238E27FC236}">
                <a16:creationId xmlns:a16="http://schemas.microsoft.com/office/drawing/2014/main" id="{386EE110-89CD-4906-9EF7-1A76990BBF3E}"/>
              </a:ext>
            </a:extLst>
          </p:cNvPr>
          <p:cNvPicPr>
            <a:picLocks noChangeAspect="1"/>
          </p:cNvPicPr>
          <p:nvPr/>
        </p:nvPicPr>
        <p:blipFill>
          <a:blip r:embed="rId5"/>
          <a:stretch>
            <a:fillRect/>
          </a:stretch>
        </p:blipFill>
        <p:spPr>
          <a:xfrm>
            <a:off x="8969559" y="6404401"/>
            <a:ext cx="1293835" cy="789828"/>
          </a:xfrm>
          <a:prstGeom prst="rect">
            <a:avLst/>
          </a:prstGeom>
        </p:spPr>
      </p:pic>
      <p:sp>
        <p:nvSpPr>
          <p:cNvPr id="9" name="TextBox 8">
            <a:extLst>
              <a:ext uri="{FF2B5EF4-FFF2-40B4-BE49-F238E27FC236}">
                <a16:creationId xmlns:a16="http://schemas.microsoft.com/office/drawing/2014/main" id="{82C2FEF4-22F5-4432-8966-B3A009E9DC25}"/>
              </a:ext>
            </a:extLst>
          </p:cNvPr>
          <p:cNvSpPr txBox="1"/>
          <p:nvPr/>
        </p:nvSpPr>
        <p:spPr>
          <a:xfrm>
            <a:off x="328020" y="6411584"/>
            <a:ext cx="157234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sng"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Lucy Briggs</a:t>
            </a:r>
            <a:endParaRPr kumimoji="0" lang="en-GB" sz="1800" b="0" i="0" u="none" kern="1200" cap="none" spc="0" normalizeH="0" baseline="0" noProof="0" dirty="0">
              <a:ln>
                <a:noFill/>
              </a:ln>
              <a:solidFill>
                <a:srgbClr val="000000"/>
              </a:solidFill>
              <a:effectLst/>
              <a:uLnTx/>
              <a:uFillTx/>
              <a:latin typeface="Open Sans"/>
              <a:ea typeface="+mn-ea"/>
              <a:cs typeface="+mn-cs"/>
            </a:endParaRPr>
          </a:p>
        </p:txBody>
      </p:sp>
      <p:sp>
        <p:nvSpPr>
          <p:cNvPr id="10" name="TextBox 9">
            <a:extLst>
              <a:ext uri="{FF2B5EF4-FFF2-40B4-BE49-F238E27FC236}">
                <a16:creationId xmlns:a16="http://schemas.microsoft.com/office/drawing/2014/main" id="{F90EB2DE-18F3-485E-B649-0910D744769D}"/>
              </a:ext>
            </a:extLst>
          </p:cNvPr>
          <p:cNvSpPr txBox="1"/>
          <p:nvPr/>
        </p:nvSpPr>
        <p:spPr>
          <a:xfrm>
            <a:off x="328020" y="6626527"/>
            <a:ext cx="230885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rgbClr val="000000">
                    <a:lumMod val="95000"/>
                    <a:lumOff val="5000"/>
                  </a:srgbClr>
                </a:solidFill>
                <a:latin typeface="Open Sans" panose="020B0606030504020204" pitchFamily="34" charset="0"/>
                <a:ea typeface="Open Sans" panose="020B0606030504020204" pitchFamily="34" charset="0"/>
                <a:cs typeface="Open Sans" panose="020B0606030504020204" pitchFamily="34" charset="0"/>
              </a:rPr>
              <a:t>Senior Surveyor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+44 (0)121 609 8075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+44 (0)7780 918 848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i="0" u="non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lucy.briggs@avisonyoung.com</a:t>
            </a:r>
          </a:p>
        </p:txBody>
      </p:sp>
      <p:sp>
        <p:nvSpPr>
          <p:cNvPr id="11" name="TextBox 10">
            <a:extLst>
              <a:ext uri="{FF2B5EF4-FFF2-40B4-BE49-F238E27FC236}">
                <a16:creationId xmlns:a16="http://schemas.microsoft.com/office/drawing/2014/main" id="{D6C71B69-0402-48D2-ABC6-DA4192CD0B5D}"/>
              </a:ext>
            </a:extLst>
          </p:cNvPr>
          <p:cNvSpPr txBox="1"/>
          <p:nvPr/>
        </p:nvSpPr>
        <p:spPr>
          <a:xfrm>
            <a:off x="11815532" y="12048507"/>
            <a:ext cx="157234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sng" strike="sngStrike" kern="1200" cap="none" spc="0" normalizeH="0" baseline="0" noProof="0" dirty="0">
                <a:ln>
                  <a:noFill/>
                </a:ln>
                <a:solidFill>
                  <a:srgbClr val="000000">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rPr>
              <a:t>Henry Sayers</a:t>
            </a:r>
            <a:endParaRPr kumimoji="0" lang="en-GB" sz="1800" b="0" i="0" u="none" strike="sngStrike" kern="1200" cap="none" spc="0" normalizeH="0" baseline="0" noProof="0" dirty="0">
              <a:ln>
                <a:noFill/>
              </a:ln>
              <a:solidFill>
                <a:srgbClr val="000000"/>
              </a:solidFill>
              <a:effectLst/>
              <a:uLnTx/>
              <a:uFillTx/>
              <a:latin typeface="Open Sans"/>
              <a:ea typeface="+mn-ea"/>
              <a:cs typeface="+mn-cs"/>
            </a:endParaRPr>
          </a:p>
        </p:txBody>
      </p:sp>
      <p:sp>
        <p:nvSpPr>
          <p:cNvPr id="15" name="TextBox 14">
            <a:extLst>
              <a:ext uri="{FF2B5EF4-FFF2-40B4-BE49-F238E27FC236}">
                <a16:creationId xmlns:a16="http://schemas.microsoft.com/office/drawing/2014/main" id="{A33456D3-596B-4AA2-A348-C87943AA704B}"/>
              </a:ext>
            </a:extLst>
          </p:cNvPr>
          <p:cNvSpPr txBox="1"/>
          <p:nvPr/>
        </p:nvSpPr>
        <p:spPr>
          <a:xfrm>
            <a:off x="328019" y="388577"/>
            <a:ext cx="6265333" cy="736740"/>
          </a:xfrm>
          <a:prstGeom prst="rect">
            <a:avLst/>
          </a:prstGeom>
          <a:noFill/>
        </p:spPr>
        <p:txBody>
          <a:bodyPr wrap="square" rtlCol="0">
            <a:spAutoFit/>
          </a:bodyPr>
          <a:lstStyle/>
          <a:p>
            <a:pPr>
              <a:lnSpc>
                <a:spcPts val="5000"/>
              </a:lnSpc>
            </a:pPr>
            <a:r>
              <a:rPr lang="en-US" sz="5400" dirty="0">
                <a:latin typeface="+mj-lt"/>
              </a:rPr>
              <a:t>For Sale</a:t>
            </a:r>
          </a:p>
        </p:txBody>
      </p:sp>
      <p:sp>
        <p:nvSpPr>
          <p:cNvPr id="16" name="TextBox 15">
            <a:extLst>
              <a:ext uri="{FF2B5EF4-FFF2-40B4-BE49-F238E27FC236}">
                <a16:creationId xmlns:a16="http://schemas.microsoft.com/office/drawing/2014/main" id="{B9504A34-E0F1-4BFF-9B0C-68E972A2A252}"/>
              </a:ext>
            </a:extLst>
          </p:cNvPr>
          <p:cNvSpPr txBox="1"/>
          <p:nvPr/>
        </p:nvSpPr>
        <p:spPr>
          <a:xfrm>
            <a:off x="2968440" y="6404489"/>
            <a:ext cx="157234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u="sng" dirty="0">
                <a:solidFill>
                  <a:srgbClr val="000000">
                    <a:lumMod val="95000"/>
                    <a:lumOff val="5000"/>
                  </a:srgbClr>
                </a:solidFill>
                <a:latin typeface="Open Sans" panose="020B0606030504020204" pitchFamily="34" charset="0"/>
                <a:ea typeface="Open Sans" panose="020B0606030504020204" pitchFamily="34" charset="0"/>
                <a:cs typeface="Open Sans" panose="020B0606030504020204" pitchFamily="34" charset="0"/>
              </a:rPr>
              <a:t>Joe Williams </a:t>
            </a:r>
            <a:endParaRPr kumimoji="0" lang="en-GB" sz="1800" b="0" i="0" u="none" kern="1200" cap="none" spc="0" normalizeH="0" baseline="0" noProof="0" dirty="0">
              <a:ln>
                <a:noFill/>
              </a:ln>
              <a:solidFill>
                <a:srgbClr val="000000"/>
              </a:solidFill>
              <a:effectLst/>
              <a:uLnTx/>
              <a:uFillTx/>
              <a:latin typeface="Open Sans"/>
              <a:ea typeface="+mn-ea"/>
              <a:cs typeface="+mn-cs"/>
            </a:endParaRPr>
          </a:p>
        </p:txBody>
      </p:sp>
    </p:spTree>
    <p:custDataLst>
      <p:custData r:id="rId1"/>
      <p:custData r:id="rId2"/>
    </p:custDataLst>
    <p:extLst>
      <p:ext uri="{BB962C8B-B14F-4D97-AF65-F5344CB8AC3E}">
        <p14:creationId xmlns:p14="http://schemas.microsoft.com/office/powerpoint/2010/main" val="341770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49C444E-A082-489A-8E1F-5BAAEB79D6B8}"/>
              </a:ext>
            </a:extLst>
          </p:cNvPr>
          <p:cNvSpPr txBox="1"/>
          <p:nvPr/>
        </p:nvSpPr>
        <p:spPr>
          <a:xfrm>
            <a:off x="434709" y="1123657"/>
            <a:ext cx="5690596" cy="276999"/>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The Site/Opportunity </a:t>
            </a:r>
            <a:endParaRPr lang="en-GB" dirty="0"/>
          </a:p>
        </p:txBody>
      </p:sp>
      <p:sp>
        <p:nvSpPr>
          <p:cNvPr id="15" name="TextBox 14">
            <a:extLst>
              <a:ext uri="{FF2B5EF4-FFF2-40B4-BE49-F238E27FC236}">
                <a16:creationId xmlns:a16="http://schemas.microsoft.com/office/drawing/2014/main" id="{1B8CF9A6-4152-453C-9FF3-C4F267D0D53B}"/>
              </a:ext>
            </a:extLst>
          </p:cNvPr>
          <p:cNvSpPr txBox="1"/>
          <p:nvPr/>
        </p:nvSpPr>
        <p:spPr>
          <a:xfrm>
            <a:off x="434708" y="1400656"/>
            <a:ext cx="4424371" cy="3016210"/>
          </a:xfrm>
          <a:prstGeom prst="rect">
            <a:avLst/>
          </a:prstGeom>
          <a:noFill/>
        </p:spPr>
        <p:txBody>
          <a:bodyPr wrap="square" rtlCol="0">
            <a:spAutoFit/>
          </a:bodyPr>
          <a:lstStyle/>
          <a:p>
            <a:pPr algn="just"/>
            <a:r>
              <a:rPr lang="en-GB" sz="1000" dirty="0">
                <a:solidFill>
                  <a:srgbClr val="211E1F"/>
                </a:solidFill>
                <a:latin typeface="Open Sans" panose="020B0606030504020204" pitchFamily="34" charset="0"/>
              </a:rPr>
              <a:t>Clifford House is a two-storey end of terrace building, currently comprising four offices, each with their own street entrance.</a:t>
            </a:r>
          </a:p>
          <a:p>
            <a:pPr algn="just"/>
            <a:endParaRPr lang="en-GB" sz="1000" dirty="0">
              <a:solidFill>
                <a:srgbClr val="211E1F"/>
              </a:solidFill>
              <a:latin typeface="Open Sans" panose="020B0606030504020204" pitchFamily="34" charset="0"/>
            </a:endParaRPr>
          </a:p>
          <a:p>
            <a:pPr algn="just"/>
            <a:r>
              <a:rPr lang="en-GB" sz="1000" dirty="0">
                <a:solidFill>
                  <a:srgbClr val="211E1F"/>
                </a:solidFill>
                <a:latin typeface="Open Sans" panose="020B0606030504020204" pitchFamily="34" charset="0"/>
              </a:rPr>
              <a:t>The property located on Binley Road, providing a key ‘Gateway’ into Coventry. The property is situated close to the roundabout which connects Binley Road, Jimmy Hill Way (A444) and Humber Road (B4110). A cycle lane runs to the front of the property. </a:t>
            </a:r>
          </a:p>
          <a:p>
            <a:pPr algn="just"/>
            <a:endParaRPr lang="en-GB" sz="1000" dirty="0">
              <a:solidFill>
                <a:srgbClr val="211E1F"/>
              </a:solidFill>
              <a:latin typeface="Open Sans" panose="020B0606030504020204" pitchFamily="34" charset="0"/>
            </a:endParaRPr>
          </a:p>
          <a:p>
            <a:pPr algn="just"/>
            <a:r>
              <a:rPr lang="en-GB" sz="1000" dirty="0">
                <a:solidFill>
                  <a:srgbClr val="211E1F"/>
                </a:solidFill>
                <a:latin typeface="Open Sans" panose="020B0606030504020204" pitchFamily="34" charset="0"/>
              </a:rPr>
              <a:t>The property appears to be brick with a stone façade and a pitched tiled roof. To the rear is a tarmacadam car park with c. 35 spaces and an additional single-storey office building. </a:t>
            </a:r>
          </a:p>
          <a:p>
            <a:pPr algn="just"/>
            <a:endParaRPr lang="en-GB" sz="1000" dirty="0">
              <a:solidFill>
                <a:srgbClr val="211E1F"/>
              </a:solidFill>
              <a:latin typeface="Open Sans" panose="020B0606030504020204" pitchFamily="34" charset="0"/>
            </a:endParaRPr>
          </a:p>
          <a:p>
            <a:pPr algn="just"/>
            <a:r>
              <a:rPr lang="en-GB" sz="1000" dirty="0">
                <a:solidFill>
                  <a:srgbClr val="211E1F"/>
                </a:solidFill>
                <a:latin typeface="Open Sans" panose="020B0606030504020204" pitchFamily="34" charset="0"/>
              </a:rPr>
              <a:t>We understand from the Energy Performance Certificates that the building extends to 8,568 </a:t>
            </a:r>
            <a:r>
              <a:rPr lang="en-GB" sz="1000" dirty="0" err="1">
                <a:solidFill>
                  <a:srgbClr val="211E1F"/>
                </a:solidFill>
                <a:latin typeface="Open Sans" panose="020B0606030504020204" pitchFamily="34" charset="0"/>
              </a:rPr>
              <a:t>sq</a:t>
            </a:r>
            <a:r>
              <a:rPr lang="en-GB" sz="1000" dirty="0">
                <a:solidFill>
                  <a:srgbClr val="211E1F"/>
                </a:solidFill>
                <a:latin typeface="Open Sans" panose="020B0606030504020204" pitchFamily="34" charset="0"/>
              </a:rPr>
              <a:t> ft (796 sqm). The property is set in approximately 0.46 acres (0.19 ha). </a:t>
            </a:r>
          </a:p>
          <a:p>
            <a:pPr algn="just"/>
            <a:endParaRPr lang="en-GB" sz="1000" dirty="0">
              <a:solidFill>
                <a:srgbClr val="211E1F"/>
              </a:solidFill>
              <a:latin typeface="Open Sans" panose="020B0606030504020204" pitchFamily="34" charset="0"/>
            </a:endParaRPr>
          </a:p>
          <a:p>
            <a:pPr algn="just"/>
            <a:r>
              <a:rPr lang="en-GB" sz="1000" dirty="0">
                <a:solidFill>
                  <a:srgbClr val="211E1F"/>
                </a:solidFill>
                <a:latin typeface="Open Sans" panose="020B0606030504020204" pitchFamily="34" charset="0"/>
              </a:rPr>
              <a:t>The property has the benefit of positive pre-application advice, with the Council supportive of the property being redeveloped as a ‘Gateway’ site.</a:t>
            </a:r>
          </a:p>
        </p:txBody>
      </p:sp>
      <p:sp>
        <p:nvSpPr>
          <p:cNvPr id="5" name="TextBox 4">
            <a:extLst>
              <a:ext uri="{FF2B5EF4-FFF2-40B4-BE49-F238E27FC236}">
                <a16:creationId xmlns:a16="http://schemas.microsoft.com/office/drawing/2014/main" id="{96937B25-9D0D-4692-B80D-CE27AE68A0FA}"/>
              </a:ext>
            </a:extLst>
          </p:cNvPr>
          <p:cNvSpPr txBox="1"/>
          <p:nvPr/>
        </p:nvSpPr>
        <p:spPr>
          <a:xfrm>
            <a:off x="387429" y="7148705"/>
            <a:ext cx="3548467" cy="230832"/>
          </a:xfrm>
          <a:prstGeom prst="rect">
            <a:avLst/>
          </a:prstGeom>
          <a:noFill/>
        </p:spPr>
        <p:txBody>
          <a:bodyPr wrap="square" rtlCol="0">
            <a:spAutoFit/>
          </a:bodyPr>
          <a:lstStyle/>
          <a:p>
            <a:r>
              <a:rPr lang="en-GB" sz="9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Avison Young </a:t>
            </a:r>
            <a:r>
              <a:rPr lang="en-GB" sz="9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 For sale  - Clifford House, Coventry</a:t>
            </a:r>
            <a:endParaRPr lang="en-GB" dirty="0"/>
          </a:p>
        </p:txBody>
      </p:sp>
      <p:sp>
        <p:nvSpPr>
          <p:cNvPr id="6" name="TextBox 5">
            <a:extLst>
              <a:ext uri="{FF2B5EF4-FFF2-40B4-BE49-F238E27FC236}">
                <a16:creationId xmlns:a16="http://schemas.microsoft.com/office/drawing/2014/main" id="{6B40CB05-3DCA-49D1-80B0-B1456BFC160B}"/>
              </a:ext>
            </a:extLst>
          </p:cNvPr>
          <p:cNvSpPr txBox="1"/>
          <p:nvPr/>
        </p:nvSpPr>
        <p:spPr>
          <a:xfrm>
            <a:off x="384314" y="386746"/>
            <a:ext cx="3008244" cy="400110"/>
          </a:xfrm>
          <a:prstGeom prst="rect">
            <a:avLst/>
          </a:prstGeom>
          <a:noFill/>
        </p:spPr>
        <p:txBody>
          <a:bodyPr wrap="square" rtlCol="0">
            <a:spAutoFit/>
          </a:bodyPr>
          <a:lstStyle/>
          <a:p>
            <a:pPr lvl="0"/>
            <a:r>
              <a:rPr lang="en-GB" sz="2000" dirty="0">
                <a:solidFill>
                  <a:srgbClr val="211E1F"/>
                </a:solidFill>
                <a:latin typeface="GeoSlab703 Md BT" panose="02060703020205020403" pitchFamily="18" charset="0"/>
              </a:rPr>
              <a:t>Clifford House </a:t>
            </a:r>
            <a:endParaRPr lang="en-GB" dirty="0"/>
          </a:p>
        </p:txBody>
      </p:sp>
      <p:pic>
        <p:nvPicPr>
          <p:cNvPr id="16" name="Picture Placeholder 3">
            <a:extLst>
              <a:ext uri="{FF2B5EF4-FFF2-40B4-BE49-F238E27FC236}">
                <a16:creationId xmlns:a16="http://schemas.microsoft.com/office/drawing/2014/main" id="{A2B2CF7A-F338-45CA-99A3-2BD28AF35F89}"/>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4195" b="14195"/>
          <a:stretch/>
        </p:blipFill>
        <p:spPr>
          <a:xfrm rot="21600000">
            <a:off x="5188135" y="4239582"/>
            <a:ext cx="5054600" cy="2713037"/>
          </a:xfrm>
          <a:solidFill>
            <a:schemeClr val="bg1">
              <a:lumMod val="85000"/>
            </a:schemeClr>
          </a:solidFill>
        </p:spPr>
      </p:pic>
      <p:pic>
        <p:nvPicPr>
          <p:cNvPr id="18" name="Picture Placeholder 3">
            <a:extLst>
              <a:ext uri="{FF2B5EF4-FFF2-40B4-BE49-F238E27FC236}">
                <a16:creationId xmlns:a16="http://schemas.microsoft.com/office/drawing/2014/main" id="{C4114FAA-12F0-470E-B671-7AE51C6FAC91}"/>
              </a:ext>
            </a:extLst>
          </p:cNvPr>
          <p:cNvPicPr>
            <a:picLocks noChangeAspect="1"/>
          </p:cNvPicPr>
          <p:nvPr/>
        </p:nvPicPr>
        <p:blipFill>
          <a:blip r:embed="rId9">
            <a:extLst>
              <a:ext uri="{28A0092B-C50C-407E-A947-70E740481C1C}">
                <a14:useLocalDpi xmlns:a14="http://schemas.microsoft.com/office/drawing/2010/main" val="0"/>
              </a:ext>
            </a:extLst>
          </a:blip>
          <a:srcRect t="14195" b="14195"/>
          <a:stretch/>
        </p:blipFill>
        <p:spPr>
          <a:xfrm>
            <a:off x="5188135" y="1262156"/>
            <a:ext cx="5054600" cy="2713037"/>
          </a:xfrm>
          <a:prstGeom prst="rect">
            <a:avLst/>
          </a:prstGeom>
          <a:solidFill>
            <a:schemeClr val="bg1">
              <a:lumMod val="85000"/>
            </a:schemeClr>
          </a:solidFill>
        </p:spPr>
      </p:pic>
      <p:pic>
        <p:nvPicPr>
          <p:cNvPr id="44" name="Graphic 18">
            <a:extLst>
              <a:ext uri="{FF2B5EF4-FFF2-40B4-BE49-F238E27FC236}">
                <a16:creationId xmlns:a16="http://schemas.microsoft.com/office/drawing/2014/main" id="{928EAD48-B192-48B3-B412-52A192ED0203}"/>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302" r="302"/>
          <a:stretch>
            <a:fillRect/>
          </a:stretch>
        </p:blipFill>
        <p:spPr>
          <a:xfrm>
            <a:off x="514527" y="4421517"/>
            <a:ext cx="381834" cy="384152"/>
          </a:xfrm>
          <a:prstGeom prst="rect">
            <a:avLst/>
          </a:prstGeom>
        </p:spPr>
      </p:pic>
      <p:grpSp>
        <p:nvGrpSpPr>
          <p:cNvPr id="32" name="Group 31">
            <a:extLst>
              <a:ext uri="{FF2B5EF4-FFF2-40B4-BE49-F238E27FC236}">
                <a16:creationId xmlns:a16="http://schemas.microsoft.com/office/drawing/2014/main" id="{1F2EB1A0-586D-4776-800A-BE1DAF8FAA65}"/>
              </a:ext>
            </a:extLst>
          </p:cNvPr>
          <p:cNvGrpSpPr/>
          <p:nvPr/>
        </p:nvGrpSpPr>
        <p:grpSpPr>
          <a:xfrm>
            <a:off x="519411" y="4929846"/>
            <a:ext cx="3981705" cy="1998764"/>
            <a:chOff x="519411" y="4929846"/>
            <a:chExt cx="3728977" cy="1998764"/>
          </a:xfrm>
        </p:grpSpPr>
        <p:cxnSp>
          <p:nvCxnSpPr>
            <p:cNvPr id="20" name="Straight Connector 19">
              <a:extLst>
                <a:ext uri="{FF2B5EF4-FFF2-40B4-BE49-F238E27FC236}">
                  <a16:creationId xmlns:a16="http://schemas.microsoft.com/office/drawing/2014/main" id="{C31ADB04-CEEC-4D13-81AA-A4F408C15EBE}"/>
                </a:ext>
              </a:extLst>
            </p:cNvPr>
            <p:cNvCxnSpPr>
              <a:cxnSpLocks/>
            </p:cNvCxnSpPr>
            <p:nvPr/>
          </p:nvCxnSpPr>
          <p:spPr>
            <a:xfrm flipH="1">
              <a:off x="519411" y="4929846"/>
              <a:ext cx="3728977"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95B4158-EC90-4ED6-9B24-7D91AAA5E8A7}"/>
                </a:ext>
              </a:extLst>
            </p:cNvPr>
            <p:cNvCxnSpPr>
              <a:cxnSpLocks/>
            </p:cNvCxnSpPr>
            <p:nvPr/>
          </p:nvCxnSpPr>
          <p:spPr>
            <a:xfrm flipH="1">
              <a:off x="519411" y="5596101"/>
              <a:ext cx="3728977"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179F4F6-896C-4ABF-B207-C3100489BF19}"/>
                </a:ext>
              </a:extLst>
            </p:cNvPr>
            <p:cNvCxnSpPr>
              <a:cxnSpLocks/>
            </p:cNvCxnSpPr>
            <p:nvPr/>
          </p:nvCxnSpPr>
          <p:spPr>
            <a:xfrm flipH="1">
              <a:off x="519411" y="6262355"/>
              <a:ext cx="3728977"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DB538D8-9883-4367-8A8E-89CA96AA9D26}"/>
                </a:ext>
              </a:extLst>
            </p:cNvPr>
            <p:cNvCxnSpPr>
              <a:cxnSpLocks/>
            </p:cNvCxnSpPr>
            <p:nvPr/>
          </p:nvCxnSpPr>
          <p:spPr>
            <a:xfrm flipH="1">
              <a:off x="519411" y="6928610"/>
              <a:ext cx="3728977"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56ADC6F2-A19D-4D05-81EE-86D0F2AA9A80}"/>
              </a:ext>
            </a:extLst>
          </p:cNvPr>
          <p:cNvSpPr txBox="1"/>
          <p:nvPr/>
        </p:nvSpPr>
        <p:spPr>
          <a:xfrm>
            <a:off x="1049849" y="4391779"/>
            <a:ext cx="3451266" cy="461665"/>
          </a:xfrm>
          <a:prstGeom prst="rect">
            <a:avLst/>
          </a:prstGeom>
          <a:noFill/>
        </p:spPr>
        <p:txBody>
          <a:bodyPr wrap="square" rtlCol="0">
            <a:spAutoFit/>
          </a:bodyPr>
          <a:lstStyle/>
          <a:p>
            <a:r>
              <a:rPr lang="en-GB" sz="1200" dirty="0">
                <a:latin typeface="Open Sans" panose="020B0606030504020204" pitchFamily="34" charset="0"/>
                <a:ea typeface="Open Sans" panose="020B0606030504020204" pitchFamily="34" charset="0"/>
                <a:cs typeface="Open Sans" panose="020B0606030504020204" pitchFamily="34" charset="0"/>
              </a:rPr>
              <a:t>Freehold property with excellent transport links</a:t>
            </a:r>
            <a:endParaRPr lang="en-GB" dirty="0"/>
          </a:p>
        </p:txBody>
      </p:sp>
      <p:sp>
        <p:nvSpPr>
          <p:cNvPr id="25" name="TextBox 24">
            <a:extLst>
              <a:ext uri="{FF2B5EF4-FFF2-40B4-BE49-F238E27FC236}">
                <a16:creationId xmlns:a16="http://schemas.microsoft.com/office/drawing/2014/main" id="{B59C4E7A-6CEE-4231-865D-E21917F197C0}"/>
              </a:ext>
            </a:extLst>
          </p:cNvPr>
          <p:cNvSpPr txBox="1"/>
          <p:nvPr/>
        </p:nvSpPr>
        <p:spPr>
          <a:xfrm>
            <a:off x="1049849" y="5166298"/>
            <a:ext cx="3054317" cy="276999"/>
          </a:xfrm>
          <a:prstGeom prst="rect">
            <a:avLst/>
          </a:prstGeom>
          <a:noFill/>
        </p:spPr>
        <p:txBody>
          <a:bodyPr wrap="square" rtlCol="0">
            <a:spAutoFit/>
          </a:bodyPr>
          <a:lstStyle/>
          <a:p>
            <a:r>
              <a:rPr lang="it-IT" sz="1200" dirty="0">
                <a:latin typeface="Open Sans" panose="020B0606030504020204" pitchFamily="34" charset="0"/>
                <a:ea typeface="Open Sans" panose="020B0606030504020204" pitchFamily="34" charset="0"/>
                <a:cs typeface="Open Sans" panose="020B0606030504020204" pitchFamily="34" charset="0"/>
              </a:rPr>
              <a:t>Approx. 0.46 acres (0.19 ha) </a:t>
            </a:r>
            <a:endParaRPr lang="en-GB" dirty="0"/>
          </a:p>
        </p:txBody>
      </p:sp>
      <p:sp>
        <p:nvSpPr>
          <p:cNvPr id="26" name="TextBox 25">
            <a:extLst>
              <a:ext uri="{FF2B5EF4-FFF2-40B4-BE49-F238E27FC236}">
                <a16:creationId xmlns:a16="http://schemas.microsoft.com/office/drawing/2014/main" id="{9B0DFFA6-702E-44E1-A303-60672E9C80AA}"/>
              </a:ext>
            </a:extLst>
          </p:cNvPr>
          <p:cNvSpPr txBox="1"/>
          <p:nvPr/>
        </p:nvSpPr>
        <p:spPr>
          <a:xfrm>
            <a:off x="1049849" y="5738211"/>
            <a:ext cx="3557591" cy="461665"/>
          </a:xfrm>
          <a:prstGeom prst="rect">
            <a:avLst/>
          </a:prstGeom>
          <a:noFill/>
        </p:spPr>
        <p:txBody>
          <a:bodyPr wrap="square" rtlCol="0">
            <a:spAutoFit/>
          </a:bodyPr>
          <a:lstStyle/>
          <a:p>
            <a:r>
              <a:rPr lang="en-GB" sz="1200" dirty="0">
                <a:latin typeface="Open Sans" panose="020B0606030504020204" pitchFamily="34" charset="0"/>
                <a:ea typeface="Open Sans" panose="020B0606030504020204" pitchFamily="34" charset="0"/>
                <a:cs typeface="Open Sans" panose="020B0606030504020204" pitchFamily="34" charset="0"/>
              </a:rPr>
              <a:t>Suitable for a variety of uses, including Residential or PBSA (STPP)</a:t>
            </a:r>
          </a:p>
        </p:txBody>
      </p:sp>
      <p:sp>
        <p:nvSpPr>
          <p:cNvPr id="27" name="TextBox 26">
            <a:extLst>
              <a:ext uri="{FF2B5EF4-FFF2-40B4-BE49-F238E27FC236}">
                <a16:creationId xmlns:a16="http://schemas.microsoft.com/office/drawing/2014/main" id="{A9D63FD0-D1E9-4F7D-8029-7C744AC86603}"/>
              </a:ext>
            </a:extLst>
          </p:cNvPr>
          <p:cNvSpPr txBox="1"/>
          <p:nvPr/>
        </p:nvSpPr>
        <p:spPr>
          <a:xfrm>
            <a:off x="1049851" y="6489924"/>
            <a:ext cx="2361611" cy="276999"/>
          </a:xfrm>
          <a:prstGeom prst="rect">
            <a:avLst/>
          </a:prstGeom>
          <a:noFill/>
        </p:spPr>
        <p:txBody>
          <a:bodyPr wrap="square" rtlCol="0">
            <a:spAutoFit/>
          </a:bodyPr>
          <a:lstStyle/>
          <a:p>
            <a:r>
              <a:rPr lang="en-GB" sz="1200" dirty="0">
                <a:latin typeface="Open Sans" panose="020B0606030504020204" pitchFamily="34" charset="0"/>
                <a:ea typeface="Open Sans" panose="020B0606030504020204" pitchFamily="34" charset="0"/>
                <a:cs typeface="Open Sans" panose="020B0606030504020204" pitchFamily="34" charset="0"/>
              </a:rPr>
              <a:t>Established residential area</a:t>
            </a:r>
            <a:endParaRPr lang="en-GB" dirty="0"/>
          </a:p>
        </p:txBody>
      </p:sp>
      <p:pic>
        <p:nvPicPr>
          <p:cNvPr id="42" name="Graphic 12">
            <a:extLst>
              <a:ext uri="{FF2B5EF4-FFF2-40B4-BE49-F238E27FC236}">
                <a16:creationId xmlns:a16="http://schemas.microsoft.com/office/drawing/2014/main" id="{71DF8BEF-29CE-40F5-85F2-CAA7D4F75412}"/>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302" r="302"/>
          <a:stretch>
            <a:fillRect/>
          </a:stretch>
        </p:blipFill>
        <p:spPr>
          <a:xfrm>
            <a:off x="480442" y="5024854"/>
            <a:ext cx="439707" cy="442377"/>
          </a:xfrm>
          <a:prstGeom prst="rect">
            <a:avLst/>
          </a:prstGeom>
        </p:spPr>
      </p:pic>
      <p:pic>
        <p:nvPicPr>
          <p:cNvPr id="38" name="Graphic 28">
            <a:extLst>
              <a:ext uri="{FF2B5EF4-FFF2-40B4-BE49-F238E27FC236}">
                <a16:creationId xmlns:a16="http://schemas.microsoft.com/office/drawing/2014/main" id="{DB6A0D57-4170-44A1-846B-6D02847CC6FA}"/>
              </a:ext>
            </a:extLst>
          </p:cNvPr>
          <p:cNvPicPr>
            <a:picLocks noChangeAspect="1"/>
          </p:cNvPicPr>
          <p:nvPr>
            <p:custDataLst>
              <p:tags r:id="rId5"/>
            </p:custDataLst>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302" r="302"/>
          <a:stretch>
            <a:fillRect/>
          </a:stretch>
        </p:blipFill>
        <p:spPr>
          <a:xfrm>
            <a:off x="485006" y="6369241"/>
            <a:ext cx="439708" cy="442377"/>
          </a:xfrm>
          <a:prstGeom prst="rect">
            <a:avLst/>
          </a:prstGeom>
        </p:spPr>
      </p:pic>
      <p:pic>
        <p:nvPicPr>
          <p:cNvPr id="36" name="Graphic 12">
            <a:extLst>
              <a:ext uri="{FF2B5EF4-FFF2-40B4-BE49-F238E27FC236}">
                <a16:creationId xmlns:a16="http://schemas.microsoft.com/office/drawing/2014/main" id="{0FB5B4DF-328C-4917-A9F1-282BBA073DFB}"/>
              </a:ext>
            </a:extLst>
          </p:cNvPr>
          <p:cNvPicPr>
            <a:picLocks noChangeAspect="1"/>
          </p:cNvPicPr>
          <p:nvPr>
            <p:custDataLst>
              <p:tags r:id="rId6"/>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l="302" r="302"/>
          <a:stretch>
            <a:fillRect/>
          </a:stretch>
        </p:blipFill>
        <p:spPr>
          <a:xfrm>
            <a:off x="471141" y="5732670"/>
            <a:ext cx="439707" cy="442377"/>
          </a:xfrm>
          <a:prstGeom prst="rect">
            <a:avLst/>
          </a:prstGeom>
        </p:spPr>
      </p:pic>
    </p:spTree>
    <p:custDataLst>
      <p:custData r:id="rId1"/>
      <p:custData r:id="rId2"/>
    </p:custDataLst>
    <p:extLst>
      <p:ext uri="{BB962C8B-B14F-4D97-AF65-F5344CB8AC3E}">
        <p14:creationId xmlns:p14="http://schemas.microsoft.com/office/powerpoint/2010/main" val="3470683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C59B7C-C8E6-F962-12E8-1C3D3FE089A7}"/>
              </a:ext>
            </a:extLst>
          </p:cNvPr>
          <p:cNvPicPr>
            <a:picLocks noChangeAspect="1"/>
          </p:cNvPicPr>
          <p:nvPr/>
        </p:nvPicPr>
        <p:blipFill>
          <a:blip r:embed="rId4"/>
          <a:stretch>
            <a:fillRect/>
          </a:stretch>
        </p:blipFill>
        <p:spPr>
          <a:xfrm>
            <a:off x="534437" y="1461615"/>
            <a:ext cx="4369610" cy="5371696"/>
          </a:xfrm>
          <a:prstGeom prst="rect">
            <a:avLst/>
          </a:prstGeom>
        </p:spPr>
      </p:pic>
      <p:sp>
        <p:nvSpPr>
          <p:cNvPr id="9" name="TextBox 8">
            <a:extLst>
              <a:ext uri="{FF2B5EF4-FFF2-40B4-BE49-F238E27FC236}">
                <a16:creationId xmlns:a16="http://schemas.microsoft.com/office/drawing/2014/main" id="{CD099C5D-ACA1-4836-AE0B-2085BF2C58ED}"/>
              </a:ext>
            </a:extLst>
          </p:cNvPr>
          <p:cNvSpPr txBox="1"/>
          <p:nvPr/>
        </p:nvSpPr>
        <p:spPr>
          <a:xfrm>
            <a:off x="387429" y="7148705"/>
            <a:ext cx="3548467" cy="230832"/>
          </a:xfrm>
          <a:prstGeom prst="rect">
            <a:avLst/>
          </a:prstGeom>
          <a:noFill/>
        </p:spPr>
        <p:txBody>
          <a:bodyPr wrap="square" rtlCol="0">
            <a:spAutoFit/>
          </a:bodyPr>
          <a:lstStyle/>
          <a:p>
            <a:r>
              <a:rPr lang="en-GB" sz="9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Avison Young </a:t>
            </a:r>
            <a:r>
              <a:rPr lang="en-GB" sz="9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 For sale  - Clifford House, Coventry </a:t>
            </a:r>
            <a:endParaRPr lang="en-GB" sz="900" dirty="0"/>
          </a:p>
        </p:txBody>
      </p:sp>
      <p:sp>
        <p:nvSpPr>
          <p:cNvPr id="10" name="TextBox 9">
            <a:extLst>
              <a:ext uri="{FF2B5EF4-FFF2-40B4-BE49-F238E27FC236}">
                <a16:creationId xmlns:a16="http://schemas.microsoft.com/office/drawing/2014/main" id="{4A81EB8C-9CF2-4D4D-89A7-F8DCE10B8C13}"/>
              </a:ext>
            </a:extLst>
          </p:cNvPr>
          <p:cNvSpPr txBox="1"/>
          <p:nvPr/>
        </p:nvSpPr>
        <p:spPr>
          <a:xfrm>
            <a:off x="404882" y="1092879"/>
            <a:ext cx="5690596" cy="307777"/>
          </a:xfrm>
          <a:prstGeom prst="rect">
            <a:avLst/>
          </a:prstGeom>
          <a:noFill/>
        </p:spPr>
        <p:txBody>
          <a:bodyPr wrap="square" rtlCol="0">
            <a:spAutoFit/>
          </a:bodyPr>
          <a:lstStyle/>
          <a:p>
            <a:r>
              <a:rPr lang="en-GB" sz="1400" b="1" dirty="0">
                <a:latin typeface="Open Sans" panose="020B0606030504020204" pitchFamily="34" charset="0"/>
                <a:ea typeface="Open Sans" panose="020B0606030504020204" pitchFamily="34" charset="0"/>
                <a:cs typeface="Open Sans" panose="020B0606030504020204" pitchFamily="34" charset="0"/>
              </a:rPr>
              <a:t>Map</a:t>
            </a:r>
            <a:endParaRPr lang="en-GB" dirty="0"/>
          </a:p>
        </p:txBody>
      </p:sp>
      <p:sp>
        <p:nvSpPr>
          <p:cNvPr id="12" name="TextBox 11">
            <a:extLst>
              <a:ext uri="{FF2B5EF4-FFF2-40B4-BE49-F238E27FC236}">
                <a16:creationId xmlns:a16="http://schemas.microsoft.com/office/drawing/2014/main" id="{E0D9A986-ECC8-42D3-9D03-70E7332F405A}"/>
              </a:ext>
            </a:extLst>
          </p:cNvPr>
          <p:cNvSpPr txBox="1"/>
          <p:nvPr/>
        </p:nvSpPr>
        <p:spPr>
          <a:xfrm>
            <a:off x="5364162" y="1461615"/>
            <a:ext cx="5690596" cy="276999"/>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Transport and Local Area</a:t>
            </a:r>
            <a:endParaRPr lang="en-GB" dirty="0"/>
          </a:p>
        </p:txBody>
      </p:sp>
      <p:sp>
        <p:nvSpPr>
          <p:cNvPr id="13" name="TextBox 12">
            <a:extLst>
              <a:ext uri="{FF2B5EF4-FFF2-40B4-BE49-F238E27FC236}">
                <a16:creationId xmlns:a16="http://schemas.microsoft.com/office/drawing/2014/main" id="{48F815ED-8EAC-4861-A3C2-CDC9AFDBB34F}"/>
              </a:ext>
            </a:extLst>
          </p:cNvPr>
          <p:cNvSpPr txBox="1"/>
          <p:nvPr/>
        </p:nvSpPr>
        <p:spPr>
          <a:xfrm>
            <a:off x="5364161" y="1738614"/>
            <a:ext cx="4829727" cy="3647152"/>
          </a:xfrm>
          <a:prstGeom prst="rect">
            <a:avLst/>
          </a:prstGeom>
          <a:noFill/>
        </p:spPr>
        <p:txBody>
          <a:bodyPr wrap="square" rtlCol="0">
            <a:spAutoFit/>
          </a:bodyPr>
          <a:lstStyle/>
          <a:p>
            <a:pPr algn="just"/>
            <a:r>
              <a:rPr lang="en-GB" sz="1100" dirty="0">
                <a:solidFill>
                  <a:srgbClr val="211E1F"/>
                </a:solidFill>
                <a:latin typeface="Open Sans" panose="020B0606030504020204" pitchFamily="34" charset="0"/>
              </a:rPr>
              <a:t>The property is located on the corner of Binley Road, providing a key ‘Gateway’ into Coventry city centre. The property is situated next to the roundabout which connects Binley Road, Jimmy Hill Way (A444) and Humber Road (B4110). Binley Road provides access to the City’s Ring Road (A4053), less than 1 mile to the west while the A444 leads to Burton upon Trent, via Nuneaton.</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Coventry is approximately 17 miles (27 km) south-east of Birmingham, 21 miles (35 km) south-west of Leicester and 28 miles (46 km) to the north-west of Northampton. </a:t>
            </a:r>
          </a:p>
          <a:p>
            <a:pPr algn="just"/>
            <a:r>
              <a:rPr lang="en-GB" sz="1100" dirty="0">
                <a:solidFill>
                  <a:srgbClr val="211E1F"/>
                </a:solidFill>
                <a:latin typeface="Open Sans" panose="020B0606030504020204" pitchFamily="34" charset="0"/>
              </a:rPr>
              <a:t> </a:t>
            </a:r>
          </a:p>
          <a:p>
            <a:pPr algn="just"/>
            <a:r>
              <a:rPr lang="en-GB" sz="1100" dirty="0">
                <a:solidFill>
                  <a:srgbClr val="211E1F"/>
                </a:solidFill>
                <a:latin typeface="Open Sans" panose="020B0606030504020204" pitchFamily="34" charset="0"/>
              </a:rPr>
              <a:t>Coventry railway station is 1.1 miles (1.8 km) to the south-west and has regular services to London Euston, Birmingham International, Birmingham New Street and Northampton amongst other stations.</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There are a number of bus stops within 0.3 miles (0.5 km) of the property which provide services to Coventry city centre, Rugby and Willenhall.</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Junction 2 of the M6 and M69 is located 3.4 miles (5.4 km) to the north-east of the property. </a:t>
            </a:r>
            <a:endParaRPr lang="en-GB" sz="1100" kern="1400" dirty="0">
              <a:ln>
                <a:noFill/>
              </a:ln>
              <a:solidFill>
                <a:srgbClr val="000000"/>
              </a:solidFill>
              <a:effectLst/>
              <a:latin typeface="Open Sans" panose="020B0606030504020204" pitchFamily="34" charset="0"/>
            </a:endParaRPr>
          </a:p>
        </p:txBody>
      </p:sp>
      <p:sp>
        <p:nvSpPr>
          <p:cNvPr id="18" name="TextBox 17">
            <a:extLst>
              <a:ext uri="{FF2B5EF4-FFF2-40B4-BE49-F238E27FC236}">
                <a16:creationId xmlns:a16="http://schemas.microsoft.com/office/drawing/2014/main" id="{1124A8A3-44AB-45C7-907A-C5FEE2FC681D}"/>
              </a:ext>
            </a:extLst>
          </p:cNvPr>
          <p:cNvSpPr txBox="1"/>
          <p:nvPr/>
        </p:nvSpPr>
        <p:spPr>
          <a:xfrm>
            <a:off x="384314" y="386746"/>
            <a:ext cx="3008244" cy="400110"/>
          </a:xfrm>
          <a:prstGeom prst="rect">
            <a:avLst/>
          </a:prstGeom>
          <a:noFill/>
        </p:spPr>
        <p:txBody>
          <a:bodyPr wrap="square" rtlCol="0">
            <a:spAutoFit/>
          </a:bodyPr>
          <a:lstStyle/>
          <a:p>
            <a:pPr lvl="0"/>
            <a:r>
              <a:rPr lang="en-GB" sz="2000" dirty="0">
                <a:solidFill>
                  <a:srgbClr val="211E1F"/>
                </a:solidFill>
                <a:latin typeface="GeoSlab703 Md BT" panose="02060703020205020403" pitchFamily="18" charset="0"/>
              </a:rPr>
              <a:t>Location</a:t>
            </a:r>
            <a:endParaRPr lang="en-GB" dirty="0"/>
          </a:p>
        </p:txBody>
      </p:sp>
      <p:sp>
        <p:nvSpPr>
          <p:cNvPr id="19" name="Oval 18">
            <a:extLst>
              <a:ext uri="{FF2B5EF4-FFF2-40B4-BE49-F238E27FC236}">
                <a16:creationId xmlns:a16="http://schemas.microsoft.com/office/drawing/2014/main" id="{D1467A21-C97F-4DB4-97D5-DEF904C98476}"/>
              </a:ext>
            </a:extLst>
          </p:cNvPr>
          <p:cNvSpPr/>
          <p:nvPr/>
        </p:nvSpPr>
        <p:spPr>
          <a:xfrm>
            <a:off x="4109286" y="3972025"/>
            <a:ext cx="175438" cy="1754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90EE27B3-9749-458A-8B23-CF39E74D3F14}"/>
              </a:ext>
            </a:extLst>
          </p:cNvPr>
          <p:cNvSpPr/>
          <p:nvPr/>
        </p:nvSpPr>
        <p:spPr>
          <a:xfrm>
            <a:off x="5441514" y="5385766"/>
            <a:ext cx="2301344" cy="15860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Box 22">
            <a:extLst>
              <a:ext uri="{FF2B5EF4-FFF2-40B4-BE49-F238E27FC236}">
                <a16:creationId xmlns:a16="http://schemas.microsoft.com/office/drawing/2014/main" id="{16893A73-2C23-4357-ADFF-D26CCCBE81E6}"/>
              </a:ext>
            </a:extLst>
          </p:cNvPr>
          <p:cNvSpPr txBox="1"/>
          <p:nvPr/>
        </p:nvSpPr>
        <p:spPr>
          <a:xfrm>
            <a:off x="5775150" y="5774290"/>
            <a:ext cx="1808431" cy="1080937"/>
          </a:xfrm>
          <a:prstGeom prst="rect">
            <a:avLst/>
          </a:prstGeom>
          <a:noFill/>
        </p:spPr>
        <p:txBody>
          <a:bodyPr wrap="square" rtlCol="0">
            <a:spAutoFit/>
          </a:bodyPr>
          <a:lstStyle/>
          <a:p>
            <a:pPr lvl="0">
              <a:lnSpc>
                <a:spcPct val="150000"/>
              </a:lnSpc>
            </a:pPr>
            <a:r>
              <a:rPr lang="en-GB" sz="1100" dirty="0">
                <a:solidFill>
                  <a:srgbClr val="211E1F"/>
                </a:solidFill>
                <a:latin typeface="Open Sans" panose="020B0606030504020204" pitchFamily="34" charset="0"/>
              </a:rPr>
              <a:t>Clifford House</a:t>
            </a:r>
          </a:p>
          <a:p>
            <a:pPr lvl="0">
              <a:lnSpc>
                <a:spcPct val="150000"/>
              </a:lnSpc>
            </a:pPr>
            <a:r>
              <a:rPr lang="en-GB" sz="1100" dirty="0">
                <a:solidFill>
                  <a:srgbClr val="211E1F"/>
                </a:solidFill>
                <a:latin typeface="Open Sans" panose="020B0606030504020204" pitchFamily="34" charset="0"/>
              </a:rPr>
              <a:t>Coventry University</a:t>
            </a:r>
          </a:p>
          <a:p>
            <a:pPr lvl="0">
              <a:lnSpc>
                <a:spcPct val="150000"/>
              </a:lnSpc>
            </a:pPr>
            <a:r>
              <a:rPr lang="en-GB" sz="1100" dirty="0">
                <a:solidFill>
                  <a:srgbClr val="211E1F"/>
                </a:solidFill>
                <a:latin typeface="Open Sans" panose="020B0606030504020204" pitchFamily="34" charset="0"/>
              </a:rPr>
              <a:t>Coventry Railway Station</a:t>
            </a:r>
          </a:p>
          <a:p>
            <a:pPr lvl="0">
              <a:lnSpc>
                <a:spcPct val="150000"/>
              </a:lnSpc>
            </a:pPr>
            <a:r>
              <a:rPr lang="en-GB" sz="1100" dirty="0">
                <a:solidFill>
                  <a:srgbClr val="211E1F"/>
                </a:solidFill>
                <a:latin typeface="Open Sans" panose="020B0606030504020204" pitchFamily="34" charset="0"/>
              </a:rPr>
              <a:t>Coventry Cathedral</a:t>
            </a:r>
          </a:p>
        </p:txBody>
      </p:sp>
      <p:sp>
        <p:nvSpPr>
          <p:cNvPr id="24" name="Oval 23">
            <a:extLst>
              <a:ext uri="{FF2B5EF4-FFF2-40B4-BE49-F238E27FC236}">
                <a16:creationId xmlns:a16="http://schemas.microsoft.com/office/drawing/2014/main" id="{A4AF7134-0D38-40EF-8A29-0797DF2142EB}"/>
              </a:ext>
            </a:extLst>
          </p:cNvPr>
          <p:cNvSpPr/>
          <p:nvPr/>
        </p:nvSpPr>
        <p:spPr>
          <a:xfrm>
            <a:off x="5540054" y="6358177"/>
            <a:ext cx="175438" cy="1754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Oval 24">
            <a:extLst>
              <a:ext uri="{FF2B5EF4-FFF2-40B4-BE49-F238E27FC236}">
                <a16:creationId xmlns:a16="http://schemas.microsoft.com/office/drawing/2014/main" id="{E925DB50-DC00-48CC-8268-D2AE36D54ACE}"/>
              </a:ext>
            </a:extLst>
          </p:cNvPr>
          <p:cNvSpPr/>
          <p:nvPr/>
        </p:nvSpPr>
        <p:spPr>
          <a:xfrm>
            <a:off x="5540054" y="6097778"/>
            <a:ext cx="175438" cy="1754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Oval 25">
            <a:extLst>
              <a:ext uri="{FF2B5EF4-FFF2-40B4-BE49-F238E27FC236}">
                <a16:creationId xmlns:a16="http://schemas.microsoft.com/office/drawing/2014/main" id="{CB62C905-46B6-4A3A-9AFE-6981FC8034EB}"/>
              </a:ext>
            </a:extLst>
          </p:cNvPr>
          <p:cNvSpPr/>
          <p:nvPr/>
        </p:nvSpPr>
        <p:spPr>
          <a:xfrm>
            <a:off x="5540054" y="5844467"/>
            <a:ext cx="175438" cy="1754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51B76F57-DF50-4E6A-923C-4AF56FE6853D}"/>
              </a:ext>
            </a:extLst>
          </p:cNvPr>
          <p:cNvSpPr txBox="1"/>
          <p:nvPr/>
        </p:nvSpPr>
        <p:spPr>
          <a:xfrm>
            <a:off x="5452335" y="5449056"/>
            <a:ext cx="1139851" cy="286780"/>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Key</a:t>
            </a:r>
            <a:endParaRPr lang="en-GB" dirty="0"/>
          </a:p>
        </p:txBody>
      </p:sp>
      <p:sp>
        <p:nvSpPr>
          <p:cNvPr id="29" name="Oval 28">
            <a:extLst>
              <a:ext uri="{FF2B5EF4-FFF2-40B4-BE49-F238E27FC236}">
                <a16:creationId xmlns:a16="http://schemas.microsoft.com/office/drawing/2014/main" id="{A17A5831-5563-4020-88C7-D899C837F983}"/>
              </a:ext>
            </a:extLst>
          </p:cNvPr>
          <p:cNvSpPr/>
          <p:nvPr/>
        </p:nvSpPr>
        <p:spPr>
          <a:xfrm>
            <a:off x="2447748" y="3972025"/>
            <a:ext cx="175438" cy="1754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Oval 29">
            <a:extLst>
              <a:ext uri="{FF2B5EF4-FFF2-40B4-BE49-F238E27FC236}">
                <a16:creationId xmlns:a16="http://schemas.microsoft.com/office/drawing/2014/main" id="{77D7371E-CC17-46BD-B1D5-AA30A487A75B}"/>
              </a:ext>
            </a:extLst>
          </p:cNvPr>
          <p:cNvSpPr/>
          <p:nvPr/>
        </p:nvSpPr>
        <p:spPr>
          <a:xfrm>
            <a:off x="1295398" y="5078983"/>
            <a:ext cx="175438" cy="1754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Oval 33">
            <a:extLst>
              <a:ext uri="{FF2B5EF4-FFF2-40B4-BE49-F238E27FC236}">
                <a16:creationId xmlns:a16="http://schemas.microsoft.com/office/drawing/2014/main" id="{042A7FC5-EB0D-408C-B09E-CD75B64B7A23}"/>
              </a:ext>
            </a:extLst>
          </p:cNvPr>
          <p:cNvSpPr/>
          <p:nvPr/>
        </p:nvSpPr>
        <p:spPr>
          <a:xfrm>
            <a:off x="5543594" y="6618577"/>
            <a:ext cx="175438" cy="175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Oval 34">
            <a:extLst>
              <a:ext uri="{FF2B5EF4-FFF2-40B4-BE49-F238E27FC236}">
                <a16:creationId xmlns:a16="http://schemas.microsoft.com/office/drawing/2014/main" id="{4D928A61-2726-43B2-AB73-0DE8E365CEDA}"/>
              </a:ext>
            </a:extLst>
          </p:cNvPr>
          <p:cNvSpPr/>
          <p:nvPr/>
        </p:nvSpPr>
        <p:spPr>
          <a:xfrm>
            <a:off x="1986224" y="3647399"/>
            <a:ext cx="175438" cy="175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custData r:id="rId1"/>
      <p:custData r:id="rId2"/>
    </p:custDataLst>
    <p:extLst>
      <p:ext uri="{BB962C8B-B14F-4D97-AF65-F5344CB8AC3E}">
        <p14:creationId xmlns:p14="http://schemas.microsoft.com/office/powerpoint/2010/main" val="3981879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92B36B2-1F1D-4325-9EFC-F2DBDF76AF54}"/>
              </a:ext>
            </a:extLst>
          </p:cNvPr>
          <p:cNvSpPr/>
          <p:nvPr/>
        </p:nvSpPr>
        <p:spPr>
          <a:xfrm>
            <a:off x="5179132" y="4142788"/>
            <a:ext cx="5054563" cy="2891869"/>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5AF13A34-3944-43D2-9FEC-A5130BE1F123}"/>
              </a:ext>
            </a:extLst>
          </p:cNvPr>
          <p:cNvSpPr txBox="1"/>
          <p:nvPr/>
        </p:nvSpPr>
        <p:spPr>
          <a:xfrm>
            <a:off x="384314" y="1406273"/>
            <a:ext cx="4384476" cy="4031873"/>
          </a:xfrm>
          <a:prstGeom prst="rect">
            <a:avLst/>
          </a:prstGeom>
          <a:noFill/>
        </p:spPr>
        <p:txBody>
          <a:bodyPr wrap="square" rtlCol="0">
            <a:spAutoFit/>
          </a:bodyPr>
          <a:lstStyle/>
          <a:p>
            <a:pPr algn="just"/>
            <a:r>
              <a:rPr lang="en-GB" sz="1200" b="1" dirty="0">
                <a:latin typeface="Open Sans" panose="020B0606030504020204" pitchFamily="34" charset="0"/>
                <a:ea typeface="Open Sans" panose="020B0606030504020204" pitchFamily="34" charset="0"/>
                <a:cs typeface="Open Sans" panose="020B0606030504020204" pitchFamily="34" charset="0"/>
              </a:rPr>
              <a:t>Tenure</a:t>
            </a:r>
            <a:endParaRPr lang="en-GB" sz="1200" dirty="0"/>
          </a:p>
          <a:p>
            <a:pPr algn="just"/>
            <a:r>
              <a:rPr lang="en-GB" sz="1100" dirty="0">
                <a:solidFill>
                  <a:srgbClr val="211E1F"/>
                </a:solidFill>
                <a:latin typeface="Open Sans" panose="020B0606030504020204" pitchFamily="34" charset="0"/>
              </a:rPr>
              <a:t>The property is currently occupied on short term agreements with a passing rent of approximately £60,000 per annum. The property is to be sold freehold with vacant possession and subject to all third-party rights, easements and statutory designations currently passing. Prospective purchasers must satisfy themselves in this regard. </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The property currently comprises five freehold titles (ref.: WM125820, WM97263, WK27606, WK144186, MM376) extending to a total of circa 0.46 acres (0.19 ha) gross.</a:t>
            </a:r>
          </a:p>
          <a:p>
            <a:pPr algn="just"/>
            <a:endParaRPr lang="en-GB" sz="1100" dirty="0">
              <a:solidFill>
                <a:srgbClr val="211E1F"/>
              </a:solidFill>
              <a:latin typeface="Open Sans" panose="020B0606030504020204" pitchFamily="34" charset="0"/>
            </a:endParaRPr>
          </a:p>
          <a:p>
            <a:pPr algn="just"/>
            <a:r>
              <a:rPr lang="en-GB" sz="1200" b="1" dirty="0">
                <a:latin typeface="Open Sans" panose="020B0606030504020204" pitchFamily="34" charset="0"/>
                <a:ea typeface="Open Sans" panose="020B0606030504020204" pitchFamily="34" charset="0"/>
                <a:cs typeface="Open Sans" panose="020B0606030504020204" pitchFamily="34" charset="0"/>
              </a:rPr>
              <a:t>Services and Highways</a:t>
            </a:r>
          </a:p>
          <a:p>
            <a:pPr algn="just"/>
            <a:r>
              <a:rPr lang="en-GB" sz="1100" dirty="0">
                <a:solidFill>
                  <a:srgbClr val="211E1F"/>
                </a:solidFill>
                <a:latin typeface="Open Sans" panose="020B0606030504020204" pitchFamily="34" charset="0"/>
              </a:rPr>
              <a:t>We understand that all mains services are available to the property however, prospective purchasers must satisfy themselves in respect of the availability, capacity and sustainability of all services and utilities.</a:t>
            </a:r>
          </a:p>
          <a:p>
            <a:pPr algn="just"/>
            <a:endParaRPr lang="en-GB" sz="1100" dirty="0">
              <a:solidFill>
                <a:srgbClr val="211E1F"/>
              </a:solidFill>
              <a:latin typeface="Open Sans" panose="020B0606030504020204" pitchFamily="34" charset="0"/>
            </a:endParaRPr>
          </a:p>
          <a:p>
            <a:pPr algn="just"/>
            <a:r>
              <a:rPr lang="en-GB" sz="1200" b="1" dirty="0">
                <a:latin typeface="Open Sans" panose="020B0606030504020204" pitchFamily="34" charset="0"/>
                <a:ea typeface="Open Sans" panose="020B0606030504020204" pitchFamily="34" charset="0"/>
                <a:cs typeface="Open Sans" panose="020B0606030504020204" pitchFamily="34" charset="0"/>
              </a:rPr>
              <a:t>Floor Areas </a:t>
            </a:r>
            <a:endParaRPr lang="en-GB" sz="1200" dirty="0"/>
          </a:p>
          <a:p>
            <a:pPr algn="just"/>
            <a:r>
              <a:rPr lang="en-GB" sz="1100" dirty="0">
                <a:solidFill>
                  <a:srgbClr val="211E1F"/>
                </a:solidFill>
                <a:latin typeface="Open Sans" panose="020B0606030504020204" pitchFamily="34" charset="0"/>
              </a:rPr>
              <a:t>According to the Energy Performance Certificate, the property measures 8,568 </a:t>
            </a:r>
            <a:r>
              <a:rPr lang="en-GB" sz="1100" dirty="0" err="1">
                <a:solidFill>
                  <a:srgbClr val="211E1F"/>
                </a:solidFill>
                <a:latin typeface="Open Sans" panose="020B0606030504020204" pitchFamily="34" charset="0"/>
              </a:rPr>
              <a:t>sq</a:t>
            </a:r>
            <a:r>
              <a:rPr lang="en-GB" sz="1100" dirty="0">
                <a:solidFill>
                  <a:srgbClr val="211E1F"/>
                </a:solidFill>
                <a:latin typeface="Open Sans" panose="020B0606030504020204" pitchFamily="34" charset="0"/>
              </a:rPr>
              <a:t> ft (796 sqm).</a:t>
            </a:r>
          </a:p>
          <a:p>
            <a:pPr algn="just"/>
            <a:endParaRPr lang="en-GB" sz="1100" dirty="0">
              <a:solidFill>
                <a:srgbClr val="211E1F"/>
              </a:solidFill>
              <a:latin typeface="Open Sans" panose="020B0606030504020204" pitchFamily="34" charset="0"/>
            </a:endParaRPr>
          </a:p>
          <a:p>
            <a:endParaRPr lang="en-GB" sz="1100" dirty="0">
              <a:solidFill>
                <a:srgbClr val="211E1F"/>
              </a:solidFill>
              <a:latin typeface="Open Sans" panose="020B0606030504020204" pitchFamily="34" charset="0"/>
            </a:endParaRPr>
          </a:p>
        </p:txBody>
      </p:sp>
      <p:sp>
        <p:nvSpPr>
          <p:cNvPr id="22" name="TextBox 21">
            <a:extLst>
              <a:ext uri="{FF2B5EF4-FFF2-40B4-BE49-F238E27FC236}">
                <a16:creationId xmlns:a16="http://schemas.microsoft.com/office/drawing/2014/main" id="{11B18BE2-3754-4306-AFEB-81EE85CD5EC2}"/>
              </a:ext>
            </a:extLst>
          </p:cNvPr>
          <p:cNvSpPr txBox="1"/>
          <p:nvPr/>
        </p:nvSpPr>
        <p:spPr>
          <a:xfrm>
            <a:off x="5364162" y="5530158"/>
            <a:ext cx="4662340" cy="1138773"/>
          </a:xfrm>
          <a:prstGeom prst="rect">
            <a:avLst/>
          </a:prstGeom>
          <a:noFill/>
        </p:spPr>
        <p:txBody>
          <a:bodyPr wrap="square" rtlCol="0">
            <a:spAutoFit/>
          </a:bodyPr>
          <a:lstStyle/>
          <a:p>
            <a:pPr lvl="0"/>
            <a:r>
              <a:rPr lang="en-GB" sz="1200" b="1" dirty="0">
                <a:solidFill>
                  <a:srgbClr val="211E1F"/>
                </a:solidFill>
                <a:latin typeface="Open Sans" panose="020B0606030504020204" pitchFamily="34" charset="0"/>
              </a:rPr>
              <a:t>EPC</a:t>
            </a:r>
          </a:p>
          <a:p>
            <a:pPr lvl="0"/>
            <a:r>
              <a:rPr lang="en-GB" sz="1100" dirty="0">
                <a:solidFill>
                  <a:srgbClr val="211E1F"/>
                </a:solidFill>
                <a:latin typeface="Open Sans" panose="020B0606030504020204" pitchFamily="34" charset="0"/>
              </a:rPr>
              <a:t>An Energy Performance Certificate dated 9th January 2018 shows a rating of D-90.</a:t>
            </a:r>
          </a:p>
          <a:p>
            <a:pPr lvl="0"/>
            <a:endParaRPr lang="en-GB" sz="1100" dirty="0">
              <a:solidFill>
                <a:srgbClr val="211E1F"/>
              </a:solidFill>
              <a:latin typeface="Open Sans" panose="020B0606030504020204" pitchFamily="34" charset="0"/>
            </a:endParaRPr>
          </a:p>
          <a:p>
            <a:pPr lvl="0"/>
            <a:r>
              <a:rPr lang="en-GB" sz="1200" b="1" dirty="0">
                <a:solidFill>
                  <a:srgbClr val="211E1F"/>
                </a:solidFill>
                <a:latin typeface="Open Sans" panose="020B0606030504020204" pitchFamily="34" charset="0"/>
              </a:rPr>
              <a:t>VAT</a:t>
            </a:r>
          </a:p>
          <a:p>
            <a:pPr lvl="0"/>
            <a:r>
              <a:rPr lang="en-GB" sz="1100" dirty="0">
                <a:solidFill>
                  <a:srgbClr val="211E1F"/>
                </a:solidFill>
                <a:latin typeface="Open Sans" panose="020B0606030504020204" pitchFamily="34" charset="0"/>
              </a:rPr>
              <a:t>All offers are to be exclusive of VAT which may apply.</a:t>
            </a:r>
            <a:endParaRPr lang="en-GB" sz="1100" dirty="0"/>
          </a:p>
        </p:txBody>
      </p:sp>
      <p:sp>
        <p:nvSpPr>
          <p:cNvPr id="23" name="TextBox 22">
            <a:extLst>
              <a:ext uri="{FF2B5EF4-FFF2-40B4-BE49-F238E27FC236}">
                <a16:creationId xmlns:a16="http://schemas.microsoft.com/office/drawing/2014/main" id="{83E722C4-E616-47F9-8EC7-9523AE62E993}"/>
              </a:ext>
            </a:extLst>
          </p:cNvPr>
          <p:cNvSpPr txBox="1"/>
          <p:nvPr/>
        </p:nvSpPr>
        <p:spPr>
          <a:xfrm>
            <a:off x="387429" y="7148705"/>
            <a:ext cx="3548467" cy="230832"/>
          </a:xfrm>
          <a:prstGeom prst="rect">
            <a:avLst/>
          </a:prstGeom>
          <a:noFill/>
        </p:spPr>
        <p:txBody>
          <a:bodyPr wrap="square" rtlCol="0">
            <a:spAutoFit/>
          </a:bodyPr>
          <a:lstStyle/>
          <a:p>
            <a:r>
              <a:rPr lang="en-GB" sz="9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Avison Young </a:t>
            </a:r>
            <a:r>
              <a:rPr lang="en-GB" sz="9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 For sale  - Clifford House, Coventry</a:t>
            </a:r>
            <a:endParaRPr lang="en-GB" sz="900" dirty="0"/>
          </a:p>
        </p:txBody>
      </p:sp>
      <p:sp>
        <p:nvSpPr>
          <p:cNvPr id="26" name="TextBox 25">
            <a:extLst>
              <a:ext uri="{FF2B5EF4-FFF2-40B4-BE49-F238E27FC236}">
                <a16:creationId xmlns:a16="http://schemas.microsoft.com/office/drawing/2014/main" id="{E220668F-3A75-40C7-A84B-029C61232B49}"/>
              </a:ext>
            </a:extLst>
          </p:cNvPr>
          <p:cNvSpPr txBox="1"/>
          <p:nvPr/>
        </p:nvSpPr>
        <p:spPr>
          <a:xfrm>
            <a:off x="384314" y="386746"/>
            <a:ext cx="3008244" cy="400110"/>
          </a:xfrm>
          <a:prstGeom prst="rect">
            <a:avLst/>
          </a:prstGeom>
          <a:noFill/>
        </p:spPr>
        <p:txBody>
          <a:bodyPr wrap="square" rtlCol="0">
            <a:spAutoFit/>
          </a:bodyPr>
          <a:lstStyle/>
          <a:p>
            <a:pPr lvl="0"/>
            <a:r>
              <a:rPr lang="en-GB" sz="2000" dirty="0">
                <a:solidFill>
                  <a:srgbClr val="211E1F"/>
                </a:solidFill>
                <a:latin typeface="GeoSlab703 Md BT" panose="02060703020205020403" pitchFamily="18" charset="0"/>
              </a:rPr>
              <a:t>Property detail</a:t>
            </a:r>
            <a:endParaRPr lang="en-GB" dirty="0"/>
          </a:p>
        </p:txBody>
      </p:sp>
      <p:sp>
        <p:nvSpPr>
          <p:cNvPr id="2" name="TextBox 1">
            <a:extLst>
              <a:ext uri="{FF2B5EF4-FFF2-40B4-BE49-F238E27FC236}">
                <a16:creationId xmlns:a16="http://schemas.microsoft.com/office/drawing/2014/main" id="{911AE1D1-ED47-8277-0F87-6D8993A987E5}"/>
              </a:ext>
            </a:extLst>
          </p:cNvPr>
          <p:cNvSpPr txBox="1"/>
          <p:nvPr/>
        </p:nvSpPr>
        <p:spPr>
          <a:xfrm>
            <a:off x="351037" y="4980211"/>
            <a:ext cx="4602356" cy="276999"/>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 </a:t>
            </a:r>
            <a:endParaRPr lang="en-GB" sz="1200" dirty="0"/>
          </a:p>
        </p:txBody>
      </p:sp>
      <p:pic>
        <p:nvPicPr>
          <p:cNvPr id="4" name="Picture 3">
            <a:extLst>
              <a:ext uri="{FF2B5EF4-FFF2-40B4-BE49-F238E27FC236}">
                <a16:creationId xmlns:a16="http://schemas.microsoft.com/office/drawing/2014/main" id="{F7410607-9FCA-07CD-7BD9-BABDC6173C13}"/>
              </a:ext>
            </a:extLst>
          </p:cNvPr>
          <p:cNvPicPr>
            <a:picLocks noChangeAspect="1"/>
          </p:cNvPicPr>
          <p:nvPr/>
        </p:nvPicPr>
        <p:blipFill rotWithShape="1">
          <a:blip r:embed="rId4"/>
          <a:srcRect l="1869" r="10893"/>
          <a:stretch/>
        </p:blipFill>
        <p:spPr>
          <a:xfrm>
            <a:off x="5179131" y="413754"/>
            <a:ext cx="5054563" cy="4897440"/>
          </a:xfrm>
          <a:prstGeom prst="rect">
            <a:avLst/>
          </a:prstGeom>
        </p:spPr>
      </p:pic>
    </p:spTree>
    <p:custDataLst>
      <p:custData r:id="rId1"/>
      <p:custData r:id="rId2"/>
    </p:custDataLst>
    <p:extLst>
      <p:ext uri="{BB962C8B-B14F-4D97-AF65-F5344CB8AC3E}">
        <p14:creationId xmlns:p14="http://schemas.microsoft.com/office/powerpoint/2010/main" val="227030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92B36B2-1F1D-4325-9EFC-F2DBDF76AF54}"/>
              </a:ext>
            </a:extLst>
          </p:cNvPr>
          <p:cNvSpPr/>
          <p:nvPr/>
        </p:nvSpPr>
        <p:spPr>
          <a:xfrm>
            <a:off x="5179132" y="4142788"/>
            <a:ext cx="5054563" cy="1190153"/>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17" name="Picture Placeholder 3">
            <a:extLst>
              <a:ext uri="{FF2B5EF4-FFF2-40B4-BE49-F238E27FC236}">
                <a16:creationId xmlns:a16="http://schemas.microsoft.com/office/drawing/2014/main" id="{AFDEADDE-CC70-4CF2-B1D4-C6B59867C3B5}"/>
              </a:ext>
            </a:extLst>
          </p:cNvPr>
          <p:cNvPicPr>
            <a:picLocks/>
          </p:cNvPicPr>
          <p:nvPr/>
        </p:nvPicPr>
        <p:blipFill>
          <a:blip r:embed="rId4">
            <a:extLst>
              <a:ext uri="{28A0092B-C50C-407E-A947-70E740481C1C}">
                <a14:useLocalDpi xmlns:a14="http://schemas.microsoft.com/office/drawing/2010/main" val="0"/>
              </a:ext>
            </a:extLst>
          </a:blip>
          <a:srcRect l="4202" r="4202"/>
          <a:stretch/>
        </p:blipFill>
        <p:spPr>
          <a:xfrm>
            <a:off x="5179132" y="1195050"/>
            <a:ext cx="5054563" cy="4137891"/>
          </a:xfrm>
          <a:prstGeom prst="rect">
            <a:avLst/>
          </a:prstGeom>
          <a:solidFill>
            <a:schemeClr val="bg1">
              <a:lumMod val="85000"/>
            </a:schemeClr>
          </a:solidFill>
        </p:spPr>
      </p:pic>
      <p:sp>
        <p:nvSpPr>
          <p:cNvPr id="19" name="TextBox 18">
            <a:extLst>
              <a:ext uri="{FF2B5EF4-FFF2-40B4-BE49-F238E27FC236}">
                <a16:creationId xmlns:a16="http://schemas.microsoft.com/office/drawing/2014/main" id="{5AF13A34-3944-43D2-9FEC-A5130BE1F123}"/>
              </a:ext>
            </a:extLst>
          </p:cNvPr>
          <p:cNvSpPr txBox="1"/>
          <p:nvPr/>
        </p:nvSpPr>
        <p:spPr>
          <a:xfrm>
            <a:off x="351037" y="1463511"/>
            <a:ext cx="4384476" cy="5016758"/>
          </a:xfrm>
          <a:prstGeom prst="rect">
            <a:avLst/>
          </a:prstGeom>
          <a:noFill/>
        </p:spPr>
        <p:txBody>
          <a:bodyPr wrap="square" rtlCol="0">
            <a:spAutoFit/>
          </a:bodyPr>
          <a:lstStyle/>
          <a:p>
            <a:pPr algn="just"/>
            <a:r>
              <a:rPr lang="en-GB" sz="1200" b="1" dirty="0">
                <a:latin typeface="Open Sans" panose="020B0606030504020204" pitchFamily="34" charset="0"/>
                <a:ea typeface="Open Sans" panose="020B0606030504020204" pitchFamily="34" charset="0"/>
                <a:cs typeface="Open Sans" panose="020B0606030504020204" pitchFamily="34" charset="0"/>
              </a:rPr>
              <a:t>Planning</a:t>
            </a:r>
            <a:endParaRPr lang="en-GB" sz="12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The Local Planning Authority is Coventry City Council with planning policies contained within the Coventry Local Plan (2011-2031). </a:t>
            </a:r>
          </a:p>
          <a:p>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The current planning use is Commercial, Business &amp; Service (E) however the vendor has had pre-application advice from the local authority which is broadly positive for the development of student accommodation at the site. </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Architects’ plans are available in the data room showing two potential schemes comprising the following:</a:t>
            </a:r>
          </a:p>
          <a:p>
            <a:pPr algn="just"/>
            <a:endParaRPr lang="en-GB" sz="1100" dirty="0">
              <a:solidFill>
                <a:srgbClr val="211E1F"/>
              </a:solidFill>
              <a:latin typeface="Open Sans" panose="020B0606030504020204" pitchFamily="34" charset="0"/>
            </a:endParaRPr>
          </a:p>
          <a:p>
            <a:pPr marL="171450" indent="-171450" algn="just">
              <a:buFont typeface="Arial" panose="020B0604020202020204" pitchFamily="34" charset="0"/>
              <a:buChar char="•"/>
            </a:pPr>
            <a:r>
              <a:rPr lang="en-GB" sz="1100" dirty="0">
                <a:solidFill>
                  <a:srgbClr val="211E1F"/>
                </a:solidFill>
                <a:latin typeface="Open Sans" panose="020B0606030504020204" pitchFamily="34" charset="0"/>
              </a:rPr>
              <a:t>Redevelopment to form 80 residential apartments</a:t>
            </a:r>
          </a:p>
          <a:p>
            <a:pPr marL="171450" indent="-171450" algn="just">
              <a:buFont typeface="Arial" panose="020B0604020202020204" pitchFamily="34" charset="0"/>
              <a:buChar char="•"/>
            </a:pPr>
            <a:endParaRPr lang="en-GB" sz="1100" dirty="0">
              <a:solidFill>
                <a:srgbClr val="211E1F"/>
              </a:solidFill>
              <a:latin typeface="Open Sans" panose="020B0606030504020204" pitchFamily="34" charset="0"/>
            </a:endParaRPr>
          </a:p>
          <a:p>
            <a:pPr marL="171450" indent="-171450" algn="just">
              <a:buFont typeface="Arial" panose="020B0604020202020204" pitchFamily="34" charset="0"/>
              <a:buChar char="•"/>
            </a:pPr>
            <a:r>
              <a:rPr lang="en-GB" sz="1100" dirty="0">
                <a:solidFill>
                  <a:srgbClr val="211E1F"/>
                </a:solidFill>
                <a:latin typeface="Open Sans" panose="020B0606030504020204" pitchFamily="34" charset="0"/>
              </a:rPr>
              <a:t>Redevelopment to form 186-bed student accommodation</a:t>
            </a:r>
          </a:p>
          <a:p>
            <a:pPr marL="171450" indent="-171450" algn="just">
              <a:buFont typeface="Arial" panose="020B0604020202020204" pitchFamily="34" charset="0"/>
              <a:buChar char="•"/>
            </a:pPr>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The property may also suit conversion of the existing buildings. Floor plans are included within the data room of the existing accommodation.</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Please note that the redevelopment plans are for illustrative purposes only and that no planning permission is currently in place for the conversion/redevelopment of the property. </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We recommend that all interested parties carry out their own due diligence and enquiries of Coventry City Council to determine potential schemes at the site.</a:t>
            </a:r>
          </a:p>
        </p:txBody>
      </p:sp>
      <p:sp>
        <p:nvSpPr>
          <p:cNvPr id="23" name="TextBox 22">
            <a:extLst>
              <a:ext uri="{FF2B5EF4-FFF2-40B4-BE49-F238E27FC236}">
                <a16:creationId xmlns:a16="http://schemas.microsoft.com/office/drawing/2014/main" id="{83E722C4-E616-47F9-8EC7-9523AE62E993}"/>
              </a:ext>
            </a:extLst>
          </p:cNvPr>
          <p:cNvSpPr txBox="1"/>
          <p:nvPr/>
        </p:nvSpPr>
        <p:spPr>
          <a:xfrm>
            <a:off x="384314" y="7148705"/>
            <a:ext cx="3548467" cy="230832"/>
          </a:xfrm>
          <a:prstGeom prst="rect">
            <a:avLst/>
          </a:prstGeom>
          <a:noFill/>
        </p:spPr>
        <p:txBody>
          <a:bodyPr wrap="square" rtlCol="0">
            <a:spAutoFit/>
          </a:bodyPr>
          <a:lstStyle/>
          <a:p>
            <a:r>
              <a:rPr lang="en-GB" sz="9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Avison Young </a:t>
            </a:r>
            <a:r>
              <a:rPr lang="en-GB" sz="9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 For sale  - Clifford House, Coventry </a:t>
            </a:r>
            <a:endParaRPr lang="en-GB" sz="900" dirty="0"/>
          </a:p>
        </p:txBody>
      </p:sp>
      <p:sp>
        <p:nvSpPr>
          <p:cNvPr id="26" name="TextBox 25">
            <a:extLst>
              <a:ext uri="{FF2B5EF4-FFF2-40B4-BE49-F238E27FC236}">
                <a16:creationId xmlns:a16="http://schemas.microsoft.com/office/drawing/2014/main" id="{E220668F-3A75-40C7-A84B-029C61232B49}"/>
              </a:ext>
            </a:extLst>
          </p:cNvPr>
          <p:cNvSpPr txBox="1"/>
          <p:nvPr/>
        </p:nvSpPr>
        <p:spPr>
          <a:xfrm>
            <a:off x="384314" y="386746"/>
            <a:ext cx="3008244" cy="400110"/>
          </a:xfrm>
          <a:prstGeom prst="rect">
            <a:avLst/>
          </a:prstGeom>
          <a:noFill/>
        </p:spPr>
        <p:txBody>
          <a:bodyPr wrap="square" rtlCol="0">
            <a:spAutoFit/>
          </a:bodyPr>
          <a:lstStyle/>
          <a:p>
            <a:pPr lvl="0"/>
            <a:r>
              <a:rPr lang="en-GB" sz="2000" dirty="0">
                <a:solidFill>
                  <a:srgbClr val="211E1F"/>
                </a:solidFill>
                <a:latin typeface="GeoSlab703 Md BT" panose="02060703020205020403" pitchFamily="18" charset="0"/>
              </a:rPr>
              <a:t>Property detail</a:t>
            </a:r>
            <a:endParaRPr lang="en-GB" dirty="0"/>
          </a:p>
        </p:txBody>
      </p:sp>
      <p:sp>
        <p:nvSpPr>
          <p:cNvPr id="2" name="TextBox 1">
            <a:extLst>
              <a:ext uri="{FF2B5EF4-FFF2-40B4-BE49-F238E27FC236}">
                <a16:creationId xmlns:a16="http://schemas.microsoft.com/office/drawing/2014/main" id="{911AE1D1-ED47-8277-0F87-6D8993A987E5}"/>
              </a:ext>
            </a:extLst>
          </p:cNvPr>
          <p:cNvSpPr txBox="1"/>
          <p:nvPr/>
        </p:nvSpPr>
        <p:spPr>
          <a:xfrm>
            <a:off x="351037" y="4980211"/>
            <a:ext cx="4602356" cy="276999"/>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 </a:t>
            </a:r>
            <a:endParaRPr lang="en-GB" sz="1200" dirty="0"/>
          </a:p>
        </p:txBody>
      </p:sp>
      <p:sp>
        <p:nvSpPr>
          <p:cNvPr id="3" name="Rectangle 2">
            <a:extLst>
              <a:ext uri="{FF2B5EF4-FFF2-40B4-BE49-F238E27FC236}">
                <a16:creationId xmlns:a16="http://schemas.microsoft.com/office/drawing/2014/main" id="{3D4FB9DE-E80A-D48F-7905-9CB8FF08FAEF}"/>
              </a:ext>
            </a:extLst>
          </p:cNvPr>
          <p:cNvSpPr/>
          <p:nvPr/>
        </p:nvSpPr>
        <p:spPr>
          <a:xfrm>
            <a:off x="5202622" y="5518205"/>
            <a:ext cx="5054562" cy="1630500"/>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ACE3BBEB-E43F-F45D-3BF0-1CA04544C2BA}"/>
              </a:ext>
            </a:extLst>
          </p:cNvPr>
          <p:cNvSpPr txBox="1"/>
          <p:nvPr/>
        </p:nvSpPr>
        <p:spPr>
          <a:xfrm>
            <a:off x="5202622" y="5595811"/>
            <a:ext cx="2937534" cy="276999"/>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Viewings</a:t>
            </a:r>
            <a:endParaRPr lang="en-GB" dirty="0"/>
          </a:p>
        </p:txBody>
      </p:sp>
      <p:sp>
        <p:nvSpPr>
          <p:cNvPr id="5" name="TextBox 4">
            <a:extLst>
              <a:ext uri="{FF2B5EF4-FFF2-40B4-BE49-F238E27FC236}">
                <a16:creationId xmlns:a16="http://schemas.microsoft.com/office/drawing/2014/main" id="{0023C577-5704-8006-7CE9-48B65C19E2AF}"/>
              </a:ext>
            </a:extLst>
          </p:cNvPr>
          <p:cNvSpPr txBox="1"/>
          <p:nvPr/>
        </p:nvSpPr>
        <p:spPr>
          <a:xfrm>
            <a:off x="5202622" y="5826942"/>
            <a:ext cx="4647619" cy="1277273"/>
          </a:xfrm>
          <a:prstGeom prst="rect">
            <a:avLst/>
          </a:prstGeom>
          <a:noFill/>
        </p:spPr>
        <p:txBody>
          <a:bodyPr wrap="square" rtlCol="0">
            <a:spAutoFit/>
          </a:bodyPr>
          <a:lstStyle/>
          <a:p>
            <a:pPr lvl="0" algn="just"/>
            <a:r>
              <a:rPr lang="en-GB" sz="1100" dirty="0">
                <a:solidFill>
                  <a:srgbClr val="211E1F"/>
                </a:solidFill>
                <a:latin typeface="Open Sans" panose="020B0606030504020204" pitchFamily="34" charset="0"/>
              </a:rPr>
              <a:t>All parties wishing to inspect the property are required to make prior arrangements with Avison Young.</a:t>
            </a:r>
          </a:p>
          <a:p>
            <a:pPr lvl="0" algn="just"/>
            <a:endParaRPr lang="en-GB" sz="1100" dirty="0">
              <a:solidFill>
                <a:srgbClr val="211E1F"/>
              </a:solidFill>
              <a:latin typeface="Open Sans" panose="020B0606030504020204" pitchFamily="34" charset="0"/>
            </a:endParaRPr>
          </a:p>
          <a:p>
            <a:pPr lvl="0" algn="just"/>
            <a:r>
              <a:rPr lang="en-GB" sz="1100" dirty="0">
                <a:solidFill>
                  <a:srgbClr val="211E1F"/>
                </a:solidFill>
                <a:latin typeface="Open Sans" panose="020B0606030504020204" pitchFamily="34" charset="0"/>
              </a:rPr>
              <a:t>Avison Young request that interested parties do not attempt to gain access to the property outside of accompanied viewing inspections.</a:t>
            </a:r>
          </a:p>
          <a:p>
            <a:pPr lvl="0" algn="just"/>
            <a:r>
              <a:rPr lang="en-GB" sz="1100" dirty="0">
                <a:solidFill>
                  <a:srgbClr val="211E1F"/>
                </a:solidFill>
                <a:latin typeface="Open Sans" panose="020B0606030504020204" pitchFamily="34" charset="0"/>
              </a:rPr>
              <a:t>We would request discretion in the event interested parties undertake any roadside inspections of the property.</a:t>
            </a:r>
          </a:p>
        </p:txBody>
      </p:sp>
    </p:spTree>
    <p:custDataLst>
      <p:custData r:id="rId1"/>
      <p:custData r:id="rId2"/>
    </p:custDataLst>
    <p:extLst>
      <p:ext uri="{BB962C8B-B14F-4D97-AF65-F5344CB8AC3E}">
        <p14:creationId xmlns:p14="http://schemas.microsoft.com/office/powerpoint/2010/main" val="3951312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F5231AE-7284-4F1E-9E3B-6CAB7944D0D8}"/>
              </a:ext>
            </a:extLst>
          </p:cNvPr>
          <p:cNvSpPr/>
          <p:nvPr/>
        </p:nvSpPr>
        <p:spPr>
          <a:xfrm>
            <a:off x="5202622" y="3891517"/>
            <a:ext cx="5054562" cy="3026178"/>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8" name="Picture Placeholder 1">
            <a:extLst>
              <a:ext uri="{FF2B5EF4-FFF2-40B4-BE49-F238E27FC236}">
                <a16:creationId xmlns:a16="http://schemas.microsoft.com/office/drawing/2014/main" id="{31E86EB2-B9B1-47FD-A7E3-4688F5EDE91A}"/>
              </a:ext>
            </a:extLst>
          </p:cNvPr>
          <p:cNvPicPr>
            <a:picLocks noGrp="1" noChangeAspect="1"/>
          </p:cNvPicPr>
          <p:nvPr>
            <p:ph type="pic" sz="quarter" idx="12"/>
            <p:custDataLst>
              <p:tags r:id="rId3"/>
            </p:custDataLst>
          </p:nvPr>
        </p:nvPicPr>
        <p:blipFill rotWithShape="1">
          <a:blip r:embed="rId5">
            <a:extLst>
              <a:ext uri="{28A0092B-C50C-407E-A947-70E740481C1C}">
                <a14:useLocalDpi xmlns:a14="http://schemas.microsoft.com/office/drawing/2010/main" val="0"/>
              </a:ext>
            </a:extLst>
          </a:blip>
          <a:srcRect l="-225" t="36854" r="225" b="22656"/>
          <a:stretch/>
        </p:blipFill>
        <p:spPr>
          <a:xfrm>
            <a:off x="490330" y="977598"/>
            <a:ext cx="9747250" cy="2630488"/>
          </a:xfrm>
          <a:solidFill>
            <a:schemeClr val="bg1">
              <a:lumMod val="85000"/>
            </a:schemeClr>
          </a:solidFill>
        </p:spPr>
      </p:pic>
      <p:sp>
        <p:nvSpPr>
          <p:cNvPr id="6" name="TextBox 5">
            <a:extLst>
              <a:ext uri="{FF2B5EF4-FFF2-40B4-BE49-F238E27FC236}">
                <a16:creationId xmlns:a16="http://schemas.microsoft.com/office/drawing/2014/main" id="{8E1D3A43-EA80-4A64-BC68-EBEBB45811B3}"/>
              </a:ext>
            </a:extLst>
          </p:cNvPr>
          <p:cNvSpPr txBox="1"/>
          <p:nvPr/>
        </p:nvSpPr>
        <p:spPr>
          <a:xfrm>
            <a:off x="384314" y="386746"/>
            <a:ext cx="3008244" cy="400110"/>
          </a:xfrm>
          <a:prstGeom prst="rect">
            <a:avLst/>
          </a:prstGeom>
          <a:noFill/>
        </p:spPr>
        <p:txBody>
          <a:bodyPr wrap="square" rtlCol="0">
            <a:spAutoFit/>
          </a:bodyPr>
          <a:lstStyle/>
          <a:p>
            <a:pPr lvl="0"/>
            <a:r>
              <a:rPr lang="en-GB" sz="2000" dirty="0">
                <a:solidFill>
                  <a:srgbClr val="211E1F"/>
                </a:solidFill>
                <a:latin typeface="GeoSlab703 Md BT" panose="02060703020205020403" pitchFamily="18" charset="0"/>
              </a:rPr>
              <a:t>Method of sale</a:t>
            </a:r>
            <a:endParaRPr lang="en-GB" dirty="0"/>
          </a:p>
        </p:txBody>
      </p:sp>
      <p:sp>
        <p:nvSpPr>
          <p:cNvPr id="9" name="TextBox 8">
            <a:extLst>
              <a:ext uri="{FF2B5EF4-FFF2-40B4-BE49-F238E27FC236}">
                <a16:creationId xmlns:a16="http://schemas.microsoft.com/office/drawing/2014/main" id="{40C6E964-C66E-41CE-96D1-6FCADEA50329}"/>
              </a:ext>
            </a:extLst>
          </p:cNvPr>
          <p:cNvSpPr txBox="1"/>
          <p:nvPr/>
        </p:nvSpPr>
        <p:spPr>
          <a:xfrm>
            <a:off x="404882" y="3779207"/>
            <a:ext cx="2912476" cy="276999"/>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Technical Data Room </a:t>
            </a:r>
            <a:endParaRPr lang="en-GB" dirty="0"/>
          </a:p>
        </p:txBody>
      </p:sp>
      <p:sp>
        <p:nvSpPr>
          <p:cNvPr id="11" name="TextBox 10">
            <a:extLst>
              <a:ext uri="{FF2B5EF4-FFF2-40B4-BE49-F238E27FC236}">
                <a16:creationId xmlns:a16="http://schemas.microsoft.com/office/drawing/2014/main" id="{0793B177-AA26-4A6E-9AA7-BE191C4EA0A2}"/>
              </a:ext>
            </a:extLst>
          </p:cNvPr>
          <p:cNvSpPr txBox="1"/>
          <p:nvPr/>
        </p:nvSpPr>
        <p:spPr>
          <a:xfrm>
            <a:off x="404881" y="4056206"/>
            <a:ext cx="4552337" cy="2970044"/>
          </a:xfrm>
          <a:prstGeom prst="rect">
            <a:avLst/>
          </a:prstGeom>
          <a:noFill/>
        </p:spPr>
        <p:txBody>
          <a:bodyPr wrap="square" rtlCol="0">
            <a:spAutoFit/>
          </a:bodyPr>
          <a:lstStyle/>
          <a:p>
            <a:pPr algn="just"/>
            <a:r>
              <a:rPr lang="en-GB" sz="1100" dirty="0">
                <a:solidFill>
                  <a:srgbClr val="211E1F"/>
                </a:solidFill>
                <a:latin typeface="Open Sans" panose="020B0606030504020204" pitchFamily="34" charset="0"/>
              </a:rPr>
              <a:t>Further information in respect of the property is available in the dedicated technical data site available via the Avison Young website: </a:t>
            </a:r>
            <a:r>
              <a:rPr lang="en-GB" sz="1100" dirty="0">
                <a:solidFill>
                  <a:srgbClr val="211E1F"/>
                </a:solidFill>
                <a:latin typeface="Open Sans" panose="020B0606030504020204" pitchFamily="34" charset="0"/>
                <a:hlinkClick r:id="rId6"/>
              </a:rPr>
              <a:t>www.avisonyoung.co.uk/cliffordhouse</a:t>
            </a:r>
            <a:r>
              <a:rPr lang="en-GB" sz="1100" dirty="0">
                <a:solidFill>
                  <a:srgbClr val="211E1F"/>
                </a:solidFill>
                <a:latin typeface="Open Sans" panose="020B0606030504020204" pitchFamily="34" charset="0"/>
              </a:rPr>
              <a:t> </a:t>
            </a:r>
          </a:p>
          <a:p>
            <a:pPr algn="just"/>
            <a:r>
              <a:rPr lang="en-GB" sz="1100" dirty="0">
                <a:solidFill>
                  <a:srgbClr val="211E1F"/>
                </a:solidFill>
                <a:latin typeface="Open Sans" panose="020B0606030504020204" pitchFamily="34" charset="0"/>
              </a:rPr>
              <a:t> </a:t>
            </a:r>
          </a:p>
          <a:p>
            <a:pPr algn="just"/>
            <a:r>
              <a:rPr lang="en-GB" sz="1100" dirty="0">
                <a:solidFill>
                  <a:srgbClr val="211E1F"/>
                </a:solidFill>
                <a:latin typeface="Open Sans" panose="020B0606030504020204" pitchFamily="34" charset="0"/>
              </a:rPr>
              <a:t>The technical data room has been compiled by Avison Young in their capacity as advisers to the Vendors. This has been compiled from information supplied by the Vendors and information available in the public domain. The technical information is provided solely for use by recipients in considering their interest in submitting an offer for the acquisition of the Property.</a:t>
            </a:r>
          </a:p>
          <a:p>
            <a:pPr algn="just"/>
            <a:endParaRPr lang="en-GB" sz="1100" dirty="0">
              <a:solidFill>
                <a:srgbClr val="211E1F"/>
              </a:solidFill>
              <a:latin typeface="Open Sans" panose="020B0606030504020204" pitchFamily="34" charset="0"/>
            </a:endParaRPr>
          </a:p>
          <a:p>
            <a:pPr algn="just"/>
            <a:r>
              <a:rPr lang="en-GB" sz="1100" dirty="0">
                <a:solidFill>
                  <a:srgbClr val="211E1F"/>
                </a:solidFill>
                <a:latin typeface="Open Sans" panose="020B0606030504020204" pitchFamily="34" charset="0"/>
              </a:rPr>
              <a:t>Please be advised that plans, drawings and other information on the data site are protected by copyright, patent and warranty laws.</a:t>
            </a:r>
          </a:p>
          <a:p>
            <a:pPr algn="just"/>
            <a:r>
              <a:rPr lang="en-GB" sz="1100" dirty="0">
                <a:solidFill>
                  <a:srgbClr val="211E1F"/>
                </a:solidFill>
                <a:latin typeface="Open Sans" panose="020B0606030504020204" pitchFamily="34" charset="0"/>
              </a:rPr>
              <a:t>The information provided should be used for consultations and illustrative purposes only. Therefore, no reliance should be placed on the information or further copies made without the permission of the copyright owner. </a:t>
            </a:r>
          </a:p>
        </p:txBody>
      </p:sp>
      <p:sp>
        <p:nvSpPr>
          <p:cNvPr id="12" name="TextBox 11">
            <a:extLst>
              <a:ext uri="{FF2B5EF4-FFF2-40B4-BE49-F238E27FC236}">
                <a16:creationId xmlns:a16="http://schemas.microsoft.com/office/drawing/2014/main" id="{26EABE1C-6AF7-4F62-A4DD-300200EF5041}"/>
              </a:ext>
            </a:extLst>
          </p:cNvPr>
          <p:cNvSpPr txBox="1"/>
          <p:nvPr/>
        </p:nvSpPr>
        <p:spPr>
          <a:xfrm>
            <a:off x="387429" y="7148705"/>
            <a:ext cx="3548467" cy="230832"/>
          </a:xfrm>
          <a:prstGeom prst="rect">
            <a:avLst/>
          </a:prstGeom>
          <a:noFill/>
        </p:spPr>
        <p:txBody>
          <a:bodyPr wrap="square" rtlCol="0">
            <a:spAutoFit/>
          </a:bodyPr>
          <a:lstStyle/>
          <a:p>
            <a:r>
              <a:rPr lang="en-GB" sz="9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Avison Young </a:t>
            </a:r>
            <a:r>
              <a:rPr lang="en-GB" sz="9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 For sale  - Clifford House, Coventry</a:t>
            </a:r>
            <a:endParaRPr lang="en-GB" sz="900" dirty="0"/>
          </a:p>
        </p:txBody>
      </p:sp>
      <p:sp>
        <p:nvSpPr>
          <p:cNvPr id="13" name="TextBox 12">
            <a:extLst>
              <a:ext uri="{FF2B5EF4-FFF2-40B4-BE49-F238E27FC236}">
                <a16:creationId xmlns:a16="http://schemas.microsoft.com/office/drawing/2014/main" id="{CFC32228-CA5F-4901-881B-1ED257642C95}"/>
              </a:ext>
            </a:extLst>
          </p:cNvPr>
          <p:cNvSpPr txBox="1"/>
          <p:nvPr/>
        </p:nvSpPr>
        <p:spPr>
          <a:xfrm>
            <a:off x="5385918" y="4136238"/>
            <a:ext cx="2912476" cy="276999"/>
          </a:xfrm>
          <a:prstGeom prst="rect">
            <a:avLst/>
          </a:prstGeom>
          <a:noFill/>
        </p:spPr>
        <p:txBody>
          <a:bodyPr wrap="square" rtlCol="0">
            <a:spAutoFit/>
          </a:bodyPr>
          <a:lstStyle/>
          <a:p>
            <a:r>
              <a:rPr lang="en-GB" sz="1200" b="1" dirty="0">
                <a:latin typeface="Open Sans" panose="020B0606030504020204" pitchFamily="34" charset="0"/>
                <a:ea typeface="Open Sans" panose="020B0606030504020204" pitchFamily="34" charset="0"/>
                <a:cs typeface="Open Sans" panose="020B0606030504020204" pitchFamily="34" charset="0"/>
              </a:rPr>
              <a:t>Basis of Offers</a:t>
            </a:r>
            <a:endParaRPr lang="en-GB" dirty="0"/>
          </a:p>
        </p:txBody>
      </p:sp>
      <p:sp>
        <p:nvSpPr>
          <p:cNvPr id="21" name="TextBox 20">
            <a:extLst>
              <a:ext uri="{FF2B5EF4-FFF2-40B4-BE49-F238E27FC236}">
                <a16:creationId xmlns:a16="http://schemas.microsoft.com/office/drawing/2014/main" id="{F1B7334C-3222-4F86-93C2-587916DD578B}"/>
              </a:ext>
            </a:extLst>
          </p:cNvPr>
          <p:cNvSpPr txBox="1"/>
          <p:nvPr/>
        </p:nvSpPr>
        <p:spPr>
          <a:xfrm>
            <a:off x="5364161" y="4444975"/>
            <a:ext cx="4647619" cy="1615827"/>
          </a:xfrm>
          <a:prstGeom prst="rect">
            <a:avLst/>
          </a:prstGeom>
          <a:noFill/>
        </p:spPr>
        <p:txBody>
          <a:bodyPr wrap="square" rtlCol="0">
            <a:spAutoFit/>
          </a:bodyPr>
          <a:lstStyle/>
          <a:p>
            <a:pPr lvl="0" algn="just"/>
            <a:r>
              <a:rPr lang="en-GB" sz="1100" dirty="0">
                <a:solidFill>
                  <a:srgbClr val="211E1F"/>
                </a:solidFill>
                <a:latin typeface="Open Sans" panose="020B0606030504020204" pitchFamily="34" charset="0"/>
              </a:rPr>
              <a:t>Offers are to be submitted in writing by 12 noon on 23</a:t>
            </a:r>
            <a:r>
              <a:rPr lang="en-GB" sz="1100" baseline="30000" dirty="0">
                <a:solidFill>
                  <a:srgbClr val="211E1F"/>
                </a:solidFill>
                <a:latin typeface="Open Sans" panose="020B0606030504020204" pitchFamily="34" charset="0"/>
              </a:rPr>
              <a:t>rd</a:t>
            </a:r>
            <a:r>
              <a:rPr lang="en-GB" sz="1100" dirty="0">
                <a:solidFill>
                  <a:srgbClr val="211E1F"/>
                </a:solidFill>
                <a:latin typeface="Open Sans" panose="020B0606030504020204" pitchFamily="34" charset="0"/>
              </a:rPr>
              <a:t> June 2023, together with any supporting information to the selling agents:</a:t>
            </a:r>
          </a:p>
          <a:p>
            <a:pPr algn="just"/>
            <a:endParaRPr lang="en-GB" sz="1100" dirty="0">
              <a:latin typeface="Open Sans" panose="020B0606030504020204" pitchFamily="34" charset="0"/>
              <a:hlinkClick r:id="rId7">
                <a:extLst>
                  <a:ext uri="{A12FA001-AC4F-418D-AE19-62706E023703}">
                    <ahyp:hlinkClr xmlns:ahyp="http://schemas.microsoft.com/office/drawing/2018/hyperlinkcolor" val="tx"/>
                  </a:ext>
                </a:extLst>
              </a:hlinkClick>
            </a:endParaRPr>
          </a:p>
          <a:p>
            <a:pPr algn="just"/>
            <a:r>
              <a:rPr lang="en-GB" sz="1100" dirty="0">
                <a:latin typeface="Open Sans" panose="020B0606030504020204" pitchFamily="34" charset="0"/>
                <a:hlinkClick r:id="rId7">
                  <a:extLst>
                    <a:ext uri="{A12FA001-AC4F-418D-AE19-62706E023703}">
                      <ahyp:hlinkClr xmlns:ahyp="http://schemas.microsoft.com/office/drawing/2018/hyperlinkcolor" val="tx"/>
                    </a:ext>
                  </a:extLst>
                </a:hlinkClick>
              </a:rPr>
              <a:t>lucy.briggs@avisonyoung.com</a:t>
            </a:r>
            <a:r>
              <a:rPr lang="en-GB" sz="1100" dirty="0">
                <a:latin typeface="Open Sans" panose="020B0606030504020204" pitchFamily="34" charset="0"/>
              </a:rPr>
              <a:t> </a:t>
            </a:r>
          </a:p>
          <a:p>
            <a:pPr lvl="0" algn="just"/>
            <a:r>
              <a:rPr lang="en-GB" sz="1100" dirty="0">
                <a:latin typeface="Open Sans" panose="020B0606030504020204" pitchFamily="34" charset="0"/>
                <a:hlinkClick r:id="rId8">
                  <a:extLst>
                    <a:ext uri="{A12FA001-AC4F-418D-AE19-62706E023703}">
                      <ahyp:hlinkClr xmlns:ahyp="http://schemas.microsoft.com/office/drawing/2018/hyperlinkcolor" val="tx"/>
                    </a:ext>
                  </a:extLst>
                </a:hlinkClick>
              </a:rPr>
              <a:t>joe.williams@avisonyoung.com</a:t>
            </a:r>
            <a:r>
              <a:rPr lang="en-GB" sz="1100" dirty="0">
                <a:latin typeface="Open Sans" panose="020B0606030504020204" pitchFamily="34" charset="0"/>
              </a:rPr>
              <a:t> </a:t>
            </a:r>
          </a:p>
          <a:p>
            <a:pPr lvl="0" algn="just"/>
            <a:endParaRPr lang="en-GB" sz="1100" dirty="0">
              <a:solidFill>
                <a:srgbClr val="211E1F"/>
              </a:solidFill>
              <a:latin typeface="Open Sans" panose="020B0606030504020204" pitchFamily="34" charset="0"/>
            </a:endParaRPr>
          </a:p>
          <a:p>
            <a:pPr lvl="0" algn="just"/>
            <a:r>
              <a:rPr lang="en-GB" sz="1100" dirty="0">
                <a:solidFill>
                  <a:srgbClr val="211E1F"/>
                </a:solidFill>
                <a:latin typeface="Open Sans" panose="020B0606030504020204" pitchFamily="34" charset="0"/>
              </a:rPr>
              <a:t>Interested parties are permitted to submit an offer on more than one basis. Our client reserves the right not to accept the highest or any offer received.</a:t>
            </a:r>
          </a:p>
        </p:txBody>
      </p:sp>
    </p:spTree>
    <p:custDataLst>
      <p:custData r:id="rId1"/>
      <p:custData r:id="rId2"/>
    </p:custDataLst>
    <p:extLst>
      <p:ext uri="{BB962C8B-B14F-4D97-AF65-F5344CB8AC3E}">
        <p14:creationId xmlns:p14="http://schemas.microsoft.com/office/powerpoint/2010/main" val="3490598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a:ext uri="{FF2B5EF4-FFF2-40B4-BE49-F238E27FC236}">
                <a16:creationId xmlns:a16="http://schemas.microsoft.com/office/drawing/2014/main" id="{B12A4C97-271B-4AAE-9322-682F0B66E0F1}"/>
              </a:ext>
            </a:extLst>
          </p:cNvPr>
          <p:cNvSpPr/>
          <p:nvPr/>
        </p:nvSpPr>
        <p:spPr>
          <a:xfrm>
            <a:off x="761" y="0"/>
            <a:ext cx="10727564" cy="4912360"/>
          </a:xfrm>
          <a:custGeom>
            <a:avLst/>
            <a:gdLst/>
            <a:ahLst/>
            <a:cxnLst/>
            <a:rect l="l" t="t" r="r" b="b"/>
            <a:pathLst>
              <a:path w="10692765" h="5015865">
                <a:moveTo>
                  <a:pt x="10692384" y="5015483"/>
                </a:moveTo>
                <a:lnTo>
                  <a:pt x="10692384" y="0"/>
                </a:lnTo>
                <a:lnTo>
                  <a:pt x="0" y="0"/>
                </a:lnTo>
                <a:lnTo>
                  <a:pt x="0" y="5015484"/>
                </a:lnTo>
                <a:lnTo>
                  <a:pt x="10692384" y="5015483"/>
                </a:lnTo>
                <a:close/>
              </a:path>
            </a:pathLst>
          </a:custGeom>
          <a:solidFill>
            <a:srgbClr val="394357"/>
          </a:solidFill>
        </p:spPr>
        <p:txBody>
          <a:bodyPr wrap="square" lIns="0" tIns="0" rIns="0" bIns="0" rtlCol="0"/>
          <a:lstStyle/>
          <a:p>
            <a:endParaRPr lang="en-GB" dirty="0"/>
          </a:p>
        </p:txBody>
      </p:sp>
      <p:pic>
        <p:nvPicPr>
          <p:cNvPr id="6" name="Picture 5">
            <a:extLst>
              <a:ext uri="{FF2B5EF4-FFF2-40B4-BE49-F238E27FC236}">
                <a16:creationId xmlns:a16="http://schemas.microsoft.com/office/drawing/2014/main" id="{AD6D3012-7BFB-AF45-BE67-07D407F87C70}"/>
              </a:ext>
            </a:extLst>
          </p:cNvPr>
          <p:cNvPicPr>
            <a:picLocks noChangeAspect="1"/>
          </p:cNvPicPr>
          <p:nvPr/>
        </p:nvPicPr>
        <p:blipFill>
          <a:blip r:embed="rId5"/>
          <a:stretch>
            <a:fillRect/>
          </a:stretch>
        </p:blipFill>
        <p:spPr>
          <a:xfrm>
            <a:off x="8858575" y="6273668"/>
            <a:ext cx="1293835" cy="789828"/>
          </a:xfrm>
          <a:prstGeom prst="rect">
            <a:avLst/>
          </a:prstGeom>
        </p:spPr>
      </p:pic>
      <p:sp>
        <p:nvSpPr>
          <p:cNvPr id="10" name="TextBox 9">
            <a:extLst>
              <a:ext uri="{FF2B5EF4-FFF2-40B4-BE49-F238E27FC236}">
                <a16:creationId xmlns:a16="http://schemas.microsoft.com/office/drawing/2014/main" id="{6DD806F1-3829-BD4F-81A2-25CFFA68164D}"/>
              </a:ext>
            </a:extLst>
          </p:cNvPr>
          <p:cNvSpPr txBox="1"/>
          <p:nvPr/>
        </p:nvSpPr>
        <p:spPr>
          <a:xfrm>
            <a:off x="432886" y="419677"/>
            <a:ext cx="4700288" cy="1200329"/>
          </a:xfrm>
          <a:prstGeom prst="rect">
            <a:avLst/>
          </a:prstGeom>
          <a:noFill/>
        </p:spPr>
        <p:txBody>
          <a:bodyPr wrap="square" rtlCol="0">
            <a:spAutoFit/>
          </a:bodyPr>
          <a:lstStyle/>
          <a:p>
            <a:r>
              <a:rPr lang="en-GB" sz="2400" dirty="0">
                <a:solidFill>
                  <a:schemeClr val="bg1"/>
                </a:solidFill>
                <a:latin typeface="GeoSlab703 Md BT" panose="02060703020205020403" pitchFamily="18" charset="0"/>
              </a:rPr>
              <a:t>For more information </a:t>
            </a:r>
          </a:p>
          <a:p>
            <a:r>
              <a:rPr lang="en-GB" sz="2400" dirty="0">
                <a:solidFill>
                  <a:schemeClr val="bg1"/>
                </a:solidFill>
                <a:latin typeface="GeoSlab703 Md BT" panose="02060703020205020403" pitchFamily="18" charset="0"/>
              </a:rPr>
              <a:t>about this property, </a:t>
            </a:r>
          </a:p>
          <a:p>
            <a:r>
              <a:rPr lang="en-GB" sz="2400" dirty="0">
                <a:solidFill>
                  <a:schemeClr val="bg1"/>
                </a:solidFill>
                <a:latin typeface="GeoSlab703 Md BT" panose="02060703020205020403" pitchFamily="18" charset="0"/>
              </a:rPr>
              <a:t>please get in touch. </a:t>
            </a:r>
            <a:endParaRPr lang="en-GB" dirty="0"/>
          </a:p>
        </p:txBody>
      </p:sp>
      <p:sp>
        <p:nvSpPr>
          <p:cNvPr id="12" name="TextBox 11">
            <a:extLst>
              <a:ext uri="{FF2B5EF4-FFF2-40B4-BE49-F238E27FC236}">
                <a16:creationId xmlns:a16="http://schemas.microsoft.com/office/drawing/2014/main" id="{114FBB01-6FE4-1A43-B18E-2EFC0CB1B123}"/>
              </a:ext>
            </a:extLst>
          </p:cNvPr>
          <p:cNvSpPr txBox="1"/>
          <p:nvPr/>
        </p:nvSpPr>
        <p:spPr>
          <a:xfrm>
            <a:off x="292849" y="5992801"/>
            <a:ext cx="1775794" cy="276999"/>
          </a:xfrm>
          <a:prstGeom prst="rect">
            <a:avLst/>
          </a:prstGeom>
          <a:noFill/>
        </p:spPr>
        <p:txBody>
          <a:bodyPr wrap="square" rtlCol="0">
            <a:spAutoFit/>
          </a:bodyPr>
          <a:lstStyle/>
          <a:p>
            <a:r>
              <a:rPr lang="en-GB" sz="1200" dirty="0">
                <a:solidFill>
                  <a:srgbClr val="211E1F"/>
                </a:solidFill>
                <a:latin typeface="Open Sans SemiBold" panose="020B0706030804020204" pitchFamily="34" charset="0"/>
                <a:ea typeface="Open Sans SemiBold" panose="020B0706030804020204" pitchFamily="34" charset="0"/>
                <a:cs typeface="Open Sans SemiBold" panose="020B0706030804020204" pitchFamily="34" charset="0"/>
              </a:rPr>
              <a:t>avisonyoung.com </a:t>
            </a:r>
            <a:endParaRPr lang="en-GB" dirty="0"/>
          </a:p>
        </p:txBody>
      </p:sp>
      <p:cxnSp>
        <p:nvCxnSpPr>
          <p:cNvPr id="13" name="Straight Connector 12">
            <a:extLst>
              <a:ext uri="{FF2B5EF4-FFF2-40B4-BE49-F238E27FC236}">
                <a16:creationId xmlns:a16="http://schemas.microsoft.com/office/drawing/2014/main" id="{7F001E25-5851-F943-9B6F-886F642A592E}"/>
              </a:ext>
            </a:extLst>
          </p:cNvPr>
          <p:cNvCxnSpPr>
            <a:cxnSpLocks/>
          </p:cNvCxnSpPr>
          <p:nvPr/>
        </p:nvCxnSpPr>
        <p:spPr>
          <a:xfrm>
            <a:off x="368718" y="6345955"/>
            <a:ext cx="78159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B422C2D-F07C-BA45-8C35-8FB4B2C89366}"/>
              </a:ext>
            </a:extLst>
          </p:cNvPr>
          <p:cNvSpPr txBox="1"/>
          <p:nvPr/>
        </p:nvSpPr>
        <p:spPr>
          <a:xfrm>
            <a:off x="432886" y="1971540"/>
            <a:ext cx="3021514" cy="1107996"/>
          </a:xfrm>
          <a:prstGeom prst="rect">
            <a:avLst/>
          </a:prstGeom>
          <a:noFill/>
        </p:spPr>
        <p:txBody>
          <a:bodyPr wrap="square" rtlCol="0">
            <a:spAutoFit/>
          </a:bodyPr>
          <a:lstStyle/>
          <a:p>
            <a:pPr marL="12700">
              <a:spcBef>
                <a:spcPts val="100"/>
              </a:spcBef>
            </a:pPr>
            <a:r>
              <a:rPr lang="en-GB" sz="1100" b="1" dirty="0">
                <a:solidFill>
                  <a:schemeClr val="bg1"/>
                </a:solidFill>
                <a:latin typeface="Open Sans"/>
                <a:cs typeface="Open Sans"/>
              </a:rPr>
              <a:t>Lucy Briggs</a:t>
            </a:r>
            <a:endParaRPr lang="en-GB" sz="1100" dirty="0">
              <a:solidFill>
                <a:schemeClr val="bg1"/>
              </a:solidFill>
              <a:latin typeface="Open Sans"/>
              <a:cs typeface="Open Sans"/>
            </a:endParaRPr>
          </a:p>
          <a:p>
            <a:pPr marL="12700"/>
            <a:r>
              <a:rPr lang="en-GB" sz="1100" spc="-5" dirty="0">
                <a:solidFill>
                  <a:schemeClr val="bg1"/>
                </a:solidFill>
                <a:latin typeface="Open Sans"/>
                <a:cs typeface="Open Sans"/>
              </a:rPr>
              <a:t>Senior Surveyor</a:t>
            </a:r>
          </a:p>
          <a:p>
            <a:pPr marL="12700"/>
            <a:r>
              <a:rPr lang="en-GB" sz="1100" spc="-5" dirty="0">
                <a:solidFill>
                  <a:schemeClr val="bg1"/>
                </a:solidFill>
                <a:latin typeface="Open Sans"/>
                <a:cs typeface="Open Sans"/>
              </a:rPr>
              <a:t>+44 (0)121 609 8075</a:t>
            </a:r>
          </a:p>
          <a:p>
            <a:pPr marL="12700"/>
            <a:r>
              <a:rPr lang="en-GB" sz="1100" spc="-5" dirty="0">
                <a:solidFill>
                  <a:schemeClr val="bg1"/>
                </a:solidFill>
                <a:latin typeface="Open Sans"/>
                <a:cs typeface="Open Sans"/>
              </a:rPr>
              <a:t>+44 (0)7780 918 848</a:t>
            </a:r>
          </a:p>
          <a:p>
            <a:pPr marL="12700"/>
            <a:r>
              <a:rPr lang="en-GB" sz="1100" spc="-5" dirty="0">
                <a:solidFill>
                  <a:schemeClr val="bg1"/>
                </a:solidFill>
                <a:latin typeface="Open Sans"/>
                <a:cs typeface="Open Sans"/>
                <a:hlinkClick r:id="rId6">
                  <a:extLst>
                    <a:ext uri="{A12FA001-AC4F-418D-AE19-62706E023703}">
                      <ahyp:hlinkClr xmlns:ahyp="http://schemas.microsoft.com/office/drawing/2018/hyperlinkcolor" val="tx"/>
                    </a:ext>
                  </a:extLst>
                </a:hlinkClick>
              </a:rPr>
              <a:t>lucy.briggs@avisonyoung.com</a:t>
            </a:r>
            <a:endParaRPr lang="en-GB" sz="1100" spc="-5" dirty="0">
              <a:solidFill>
                <a:schemeClr val="bg1"/>
              </a:solidFill>
              <a:latin typeface="Open Sans"/>
              <a:cs typeface="Open Sans"/>
            </a:endParaRPr>
          </a:p>
          <a:p>
            <a:pPr marL="12700"/>
            <a:endParaRPr lang="en-GB" sz="1100" spc="-5" dirty="0">
              <a:solidFill>
                <a:schemeClr val="bg1"/>
              </a:solidFill>
              <a:latin typeface="Open Sans"/>
              <a:cs typeface="Open Sans"/>
            </a:endParaRPr>
          </a:p>
        </p:txBody>
      </p:sp>
      <p:sp>
        <p:nvSpPr>
          <p:cNvPr id="23" name="TextBox 10">
            <a:extLst>
              <a:ext uri="{FF2B5EF4-FFF2-40B4-BE49-F238E27FC236}">
                <a16:creationId xmlns:a16="http://schemas.microsoft.com/office/drawing/2014/main" id="{7BD5CADA-5214-4897-BE6A-F1D25241EDC5}"/>
              </a:ext>
            </a:extLst>
          </p:cNvPr>
          <p:cNvSpPr txBox="1"/>
          <p:nvPr/>
        </p:nvSpPr>
        <p:spPr>
          <a:xfrm>
            <a:off x="5652830" y="1788448"/>
            <a:ext cx="4547698" cy="289310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spcBef>
                <a:spcPts val="0"/>
              </a:spcBef>
              <a:spcAft>
                <a:spcPts val="0"/>
              </a:spcAft>
            </a:pPr>
            <a:r>
              <a:rPr lang="en-GB" sz="700" dirty="0">
                <a:solidFill>
                  <a:schemeClr val="bg1"/>
                </a:solidFill>
                <a:effectLst/>
                <a:ea typeface="Calibri" panose="020F0502020204030204" pitchFamily="34" charset="0"/>
              </a:rPr>
              <a:t>Avison Young hereby gives notice that the information provided either for itself, for any joint agents or for the vendors lessors of this property whose agent Avison Young is in this brochure is provided on the following conditions:</a:t>
            </a:r>
            <a:br>
              <a:rPr lang="en-GB" sz="700" dirty="0">
                <a:solidFill>
                  <a:schemeClr val="bg1"/>
                </a:solidFill>
                <a:effectLst/>
                <a:ea typeface="Calibri" panose="020F0502020204030204" pitchFamily="34" charset="0"/>
              </a:rPr>
            </a:br>
            <a:endParaRPr lang="en-GB" sz="700" dirty="0">
              <a:solidFill>
                <a:schemeClr val="bg1"/>
              </a:solidFill>
              <a:effectLst/>
              <a:ea typeface="Calibri" panose="020F0502020204030204" pitchFamily="34" charset="0"/>
            </a:endParaRP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The particulars are set out as a general outline only, for the guidance of intending purchasers and/or lessees and do not constitute an offer or contract, or part of an offer or contract.</a:t>
            </a: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All descriptions, dimensions and references to this property’s condition and any necessary permission for use and occupation, and any other relevant details, are given in good faith and are believed to be correct. However, any intending purchasers or tenants should not rely on them as statements or representations of fact but satisfy themselves of their correctness by inspection or otherwise.</a:t>
            </a: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No person in the employment of Avison Young, or any joint agents, has any authority to make or give any representation or warranty whatsoever in relation to the property or properties in this brochure.</a:t>
            </a: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All prices quoted are exclusive of VAT.</a:t>
            </a: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Avison Young shall have no liability whatsoever in relation to any documents contained within the brochure or any elements of the brochure which were prepared solely by third parties, and not by Avison Young.</a:t>
            </a:r>
          </a:p>
          <a:p>
            <a:pPr marL="0" marR="0">
              <a:spcBef>
                <a:spcPts val="0"/>
              </a:spcBef>
              <a:spcAft>
                <a:spcPts val="0"/>
              </a:spcAft>
            </a:pPr>
            <a:r>
              <a:rPr lang="en-GB" sz="700" dirty="0">
                <a:solidFill>
                  <a:schemeClr val="bg1"/>
                </a:solidFill>
                <a:effectLst/>
                <a:ea typeface="Calibri" panose="020F0502020204030204" pitchFamily="34" charset="0"/>
              </a:rPr>
              <a:t> </a:t>
            </a:r>
          </a:p>
          <a:p>
            <a:pPr marL="0" marR="0">
              <a:spcBef>
                <a:spcPts val="0"/>
              </a:spcBef>
              <a:spcAft>
                <a:spcPts val="0"/>
              </a:spcAft>
            </a:pPr>
            <a:r>
              <a:rPr lang="en-GB" sz="700" dirty="0">
                <a:solidFill>
                  <a:schemeClr val="bg1"/>
                </a:solidFill>
                <a:effectLst/>
                <a:ea typeface="Calibri" panose="020F0502020204030204" pitchFamily="34" charset="0"/>
              </a:rPr>
              <a:t>Anti-Money Laundering: To comply with our legal responsibilities for Anti-Money Laundering, it will be necessary for the successful bidder to provide information necessary to complete these checks before the deal is completed. Information required will include:</a:t>
            </a:r>
            <a:br>
              <a:rPr lang="en-GB" sz="700" dirty="0">
                <a:solidFill>
                  <a:schemeClr val="bg1"/>
                </a:solidFill>
                <a:effectLst/>
                <a:ea typeface="Calibri" panose="020F0502020204030204" pitchFamily="34" charset="0"/>
              </a:rPr>
            </a:br>
            <a:endParaRPr lang="en-GB" sz="700" dirty="0">
              <a:solidFill>
                <a:schemeClr val="bg1"/>
              </a:solidFill>
              <a:effectLst/>
              <a:ea typeface="Calibri" panose="020F0502020204030204" pitchFamily="34" charset="0"/>
            </a:endParaRP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Corporate structure and ownership details.</a:t>
            </a: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Identification and verification of ultimate beneficial owners.</a:t>
            </a:r>
          </a:p>
          <a:p>
            <a:pPr marL="228600" marR="0" indent="-228600">
              <a:spcBef>
                <a:spcPts val="0"/>
              </a:spcBef>
              <a:spcAft>
                <a:spcPts val="0"/>
              </a:spcAft>
              <a:buFont typeface="+mj-lt"/>
              <a:buAutoNum type="arabicPeriod"/>
            </a:pPr>
            <a:r>
              <a:rPr lang="en-GB" sz="700" dirty="0">
                <a:solidFill>
                  <a:schemeClr val="bg1"/>
                </a:solidFill>
                <a:effectLst/>
                <a:ea typeface="Calibri" panose="020F0502020204030204" pitchFamily="34" charset="0"/>
              </a:rPr>
              <a:t>Satisfactory proof of the source of funds for the Buyers / funders / lessee.</a:t>
            </a:r>
          </a:p>
        </p:txBody>
      </p:sp>
      <p:sp>
        <p:nvSpPr>
          <p:cNvPr id="24" name="TextBox 23">
            <a:extLst>
              <a:ext uri="{FF2B5EF4-FFF2-40B4-BE49-F238E27FC236}">
                <a16:creationId xmlns:a16="http://schemas.microsoft.com/office/drawing/2014/main" id="{54EEC01E-479C-46A9-9C29-66619569E8D0}"/>
              </a:ext>
            </a:extLst>
          </p:cNvPr>
          <p:cNvSpPr txBox="1"/>
          <p:nvPr/>
        </p:nvSpPr>
        <p:spPr>
          <a:xfrm>
            <a:off x="432886" y="3000183"/>
            <a:ext cx="3021514" cy="938719"/>
          </a:xfrm>
          <a:prstGeom prst="rect">
            <a:avLst/>
          </a:prstGeom>
          <a:noFill/>
        </p:spPr>
        <p:txBody>
          <a:bodyPr wrap="square" rtlCol="0">
            <a:spAutoFit/>
          </a:bodyPr>
          <a:lstStyle/>
          <a:p>
            <a:pPr marL="12700">
              <a:spcBef>
                <a:spcPts val="100"/>
              </a:spcBef>
            </a:pPr>
            <a:r>
              <a:rPr lang="en-GB" sz="1100" b="1" dirty="0">
                <a:solidFill>
                  <a:schemeClr val="bg1"/>
                </a:solidFill>
                <a:latin typeface="Open Sans"/>
                <a:cs typeface="Open Sans"/>
              </a:rPr>
              <a:t>Joe Williams </a:t>
            </a:r>
            <a:endParaRPr lang="en-GB" sz="1100" dirty="0">
              <a:solidFill>
                <a:schemeClr val="bg1"/>
              </a:solidFill>
              <a:latin typeface="Open Sans"/>
              <a:cs typeface="Open Sans"/>
            </a:endParaRPr>
          </a:p>
          <a:p>
            <a:pPr marL="12700"/>
            <a:r>
              <a:rPr lang="en-GB" sz="1100" spc="-5" dirty="0">
                <a:solidFill>
                  <a:schemeClr val="bg1"/>
                </a:solidFill>
                <a:latin typeface="Open Sans"/>
                <a:cs typeface="Open Sans"/>
              </a:rPr>
              <a:t>Associate Director</a:t>
            </a:r>
          </a:p>
          <a:p>
            <a:pPr marL="12700"/>
            <a:r>
              <a:rPr lang="en-GB" sz="1100" spc="-5" dirty="0">
                <a:solidFill>
                  <a:schemeClr val="bg1"/>
                </a:solidFill>
                <a:latin typeface="Open Sans"/>
                <a:cs typeface="Open Sans"/>
              </a:rPr>
              <a:t>+44 (0)121 609 8820</a:t>
            </a:r>
          </a:p>
          <a:p>
            <a:pPr marL="12700"/>
            <a:r>
              <a:rPr lang="en-GB" sz="1100" spc="-5" dirty="0">
                <a:solidFill>
                  <a:schemeClr val="bg1"/>
                </a:solidFill>
                <a:latin typeface="Open Sans"/>
                <a:cs typeface="Open Sans"/>
              </a:rPr>
              <a:t>+44 (0)7736 279 930</a:t>
            </a:r>
          </a:p>
          <a:p>
            <a:pPr marL="12700"/>
            <a:r>
              <a:rPr lang="en-GB" sz="1100" u="sng" spc="-5" dirty="0">
                <a:solidFill>
                  <a:schemeClr val="bg1"/>
                </a:solidFill>
                <a:latin typeface="Open Sans"/>
                <a:cs typeface="Open Sans"/>
              </a:rPr>
              <a:t>joe.williams@avisonyoung.com</a:t>
            </a:r>
          </a:p>
        </p:txBody>
      </p:sp>
      <p:pic>
        <p:nvPicPr>
          <p:cNvPr id="3" name="Picture 2">
            <a:extLst>
              <a:ext uri="{FF2B5EF4-FFF2-40B4-BE49-F238E27FC236}">
                <a16:creationId xmlns:a16="http://schemas.microsoft.com/office/drawing/2014/main" id="{26A03D6B-B62C-A561-B470-3873E6639C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90516" y="219120"/>
            <a:ext cx="1400886" cy="1400886"/>
          </a:xfrm>
          <a:prstGeom prst="rect">
            <a:avLst/>
          </a:prstGeom>
        </p:spPr>
      </p:pic>
    </p:spTree>
    <p:custDataLst>
      <p:custData r:id="rId1"/>
      <p:custData r:id="rId2"/>
    </p:custDataLst>
    <p:extLst>
      <p:ext uri="{BB962C8B-B14F-4D97-AF65-F5344CB8AC3E}">
        <p14:creationId xmlns:p14="http://schemas.microsoft.com/office/powerpoint/2010/main" val="1970109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ASTERLEFTMARGIN" val="96"/>
  <p:tag name="MASTERTOPMARGIN" val="209.9999"/>
  <p:tag name="MASTERBOTTOMMARGIN" val="42.5207"/>
  <p:tag name="MASTERRIGHTMARGIN" val="96"/>
  <p:tag name="CUSTMASTERLEFTMARGIN" val="96"/>
  <p:tag name="CUSTMASTERTOPMARGIN" val="209.9999"/>
  <p:tag name="CUSTMASTERBOTTOMMARGIN" val="42.5207"/>
  <p:tag name="CUSTMASTERRIGHTMARGIN" val="96"/>
  <p:tag name="GUIDESAPPLIEDTO" val="2"/>
  <p:tag name="TITLETOPMARGIN" val="81.934"/>
  <p:tag name="TITLEBOTTOMMARGIN" val="195.3198"/>
  <p:tag name="MAXCOLS" val="9"/>
  <p:tag name="MAXROWS" val="6"/>
  <p:tag name="MAXGUTTERROW" val="1 cm"/>
  <p:tag name="MAXGUTTERCOL" val="2"/>
  <p:tag name="GUIDEMETRICUNIT" val="cm"/>
</p:tagLst>
</file>

<file path=ppt/tags/tag2.xml><?xml version="1.0" encoding="utf-8"?>
<p:tagLst xmlns:a="http://schemas.openxmlformats.org/drawingml/2006/main" xmlns:r="http://schemas.openxmlformats.org/officeDocument/2006/relationships" xmlns:p="http://schemas.openxmlformats.org/presentationml/2006/main">
  <p:tag name="GUIDESTITLESHAPE" val="True"/>
</p:tagLst>
</file>

<file path=ppt/tags/tag3.xml><?xml version="1.0" encoding="utf-8"?>
<p:tagLst xmlns:a="http://schemas.openxmlformats.org/drawingml/2006/main" xmlns:r="http://schemas.openxmlformats.org/officeDocument/2006/relationships" xmlns:p="http://schemas.openxmlformats.org/presentationml/2006/main">
  <p:tag name="GUIDESMEASURMENT" val="True"/>
</p:tagLst>
</file>

<file path=ppt/tags/tag4.xml><?xml version="1.0" encoding="utf-8"?>
<p:tagLst xmlns:a="http://schemas.openxmlformats.org/drawingml/2006/main" xmlns:r="http://schemas.openxmlformats.org/officeDocument/2006/relationships" xmlns:p="http://schemas.openxmlformats.org/presentationml/2006/main">
  <p:tag name="GUIDESAPPLIEDTO" val="2"/>
  <p:tag name="GUIDECOLS" val="1"/>
  <p:tag name="GUIDEROWS" val="1"/>
  <p:tag name="GUTTERCOL" val="0.6"/>
  <p:tag name="GUTTERROW" val="0.6"/>
  <p:tag name="MASTERTOPMARGIN" val="210.0472"/>
  <p:tag name="MASTERLEFTMARGIN" val="96.0945"/>
  <p:tag name="MASTERRIGHTMARGIN" val="96.0945"/>
  <p:tag name="MASTERBOTTOMMARGIN" val="42.5197"/>
</p:tagLst>
</file>

<file path=ppt/tags/tag5.xml><?xml version="1.0" encoding="utf-8"?>
<p:tagLst xmlns:a="http://schemas.openxmlformats.org/drawingml/2006/main" xmlns:r="http://schemas.openxmlformats.org/officeDocument/2006/relationships" xmlns:p="http://schemas.openxmlformats.org/presentationml/2006/main">
  <p:tag name="CUSTMASTERTOPMARGIN" val="210.0472"/>
  <p:tag name="CUSTMASTERLEFTMARGIN" val="96.0945"/>
  <p:tag name="CUSTMASTERRIGHTMARGIN" val="96.0945"/>
  <p:tag name="CUSTMASTERBOTTOMMARGIN" val="42.5197"/>
  <p:tag name="GUIDECOLS" val="1"/>
  <p:tag name="GUIDEROWS" val="1"/>
  <p:tag name="GUTTERCOL" val="0.6 cm"/>
  <p:tag name="GUTTERROW" val="0.6 cm"/>
  <p:tag name="GUIDESAPPLIEDTO" val="2"/>
</p:tagLst>
</file>

<file path=ppt/tags/tag6.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7.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8.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9.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0.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1.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2.xml><?xml version="1.0" encoding="utf-8"?>
<p:tagLst xmlns:a="http://schemas.openxmlformats.org/drawingml/2006/main" xmlns:r="http://schemas.openxmlformats.org/officeDocument/2006/relationships" xmlns:p="http://schemas.openxmlformats.org/presentationml/2006/main">
  <p:tag name="GUIDECOLS" val="2"/>
  <p:tag name="GUIDEROWS" val="1"/>
  <p:tag name="GUTTERCOL" val="0.6 cm"/>
  <p:tag name="GUTTERROW" val="0.6 cm"/>
  <p:tag name="GUIDESAPPLIEDTO" val="2"/>
</p:tagLst>
</file>

<file path=ppt/tags/tag13.xml><?xml version="1.0" encoding="utf-8"?>
<p:tagLst xmlns:a="http://schemas.openxmlformats.org/drawingml/2006/main" xmlns:r="http://schemas.openxmlformats.org/officeDocument/2006/relationships" xmlns:p="http://schemas.openxmlformats.org/presentationml/2006/main">
  <p:tag name="GUIDECOLS" val="3"/>
  <p:tag name="GUIDEROWS" val="1"/>
  <p:tag name="GUTTERCOL" val="0.6 cm"/>
  <p:tag name="GUTTERROW" val="0.6 cm"/>
  <p:tag name="GUIDESAPPLIEDTO" val="2"/>
</p:tagLst>
</file>

<file path=ppt/tags/tag14.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5.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6.xml><?xml version="1.0" encoding="utf-8"?>
<p:tagLst xmlns:a="http://schemas.openxmlformats.org/drawingml/2006/main" xmlns:r="http://schemas.openxmlformats.org/officeDocument/2006/relationships" xmlns:p="http://schemas.openxmlformats.org/presentationml/2006/main">
  <p:tag name="GUIDECOLS" val="1"/>
  <p:tag name="GUIDEROWS" val="2"/>
  <p:tag name="GUTTERCOL" val="0.6 cm"/>
  <p:tag name="GUTTERROW" val="0.6 cm"/>
  <p:tag name="GUIDESAPPLIEDTO" val="2"/>
  <p:tag name="MASTERTOPMARGIN" val="209.9999"/>
  <p:tag name="MASTERLEFTMARGIN" val="96"/>
  <p:tag name="MASTERRIGHTMARGIN" val="96"/>
  <p:tag name="MASTERBOTTOMMARGIN" val="42.5207"/>
</p:tagLst>
</file>

<file path=ppt/tags/tag17.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18.xml><?xml version="1.0" encoding="utf-8"?>
<p:tagLst xmlns:a="http://schemas.openxmlformats.org/drawingml/2006/main" xmlns:r="http://schemas.openxmlformats.org/officeDocument/2006/relationships" xmlns:p="http://schemas.openxmlformats.org/presentationml/2006/main">
  <p:tag name="MASTERLEFTMARGIN" val="96"/>
  <p:tag name="MASTERRIGHTMARGIN" val="96"/>
  <p:tag name="MASTERTOPMARGIN" val="209.9999"/>
  <p:tag name="MASTERBOTTOMMARGIN" val="42.5207"/>
  <p:tag name="GUIDECOLS" val="1"/>
  <p:tag name="GUIDEROWS" val="1"/>
  <p:tag name="GUTTERCOL" val="0.6 cm"/>
  <p:tag name="GUTTERROW" val="0.6 cm"/>
  <p:tag name="GUIDESAPPLIEDTO" val="2"/>
</p:tagLst>
</file>

<file path=ppt/tags/tag19.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0.xml><?xml version="1.0" encoding="utf-8"?>
<p:tagLst xmlns:a="http://schemas.openxmlformats.org/drawingml/2006/main" xmlns:r="http://schemas.openxmlformats.org/officeDocument/2006/relationships" xmlns:p="http://schemas.openxmlformats.org/presentationml/2006/main">
  <p:tag name="MASTERTOPMARGIN" val="210.0472"/>
  <p:tag name="MASTERLEFTMARGIN" val="66.0472"/>
  <p:tag name="MASTERRIGHTMARGIN" val="66.0472"/>
  <p:tag name="MASTERBOTTOMMARGIN" val="42.5197"/>
  <p:tag name="CUSTMASTERTOPMARGIN" val="210.0472"/>
  <p:tag name="CUSTMASTERLEFTMARGIN" val="96.0945"/>
  <p:tag name="CUSTMASTERRIGHTMARGIN" val="96.0945"/>
  <p:tag name="CUSTMASTERBOTTOMMARGIN" val="42.5197"/>
  <p:tag name="GUIDECOLS" val="3"/>
  <p:tag name="GUIDEROWS" val="1"/>
  <p:tag name="GUTTERCOL" val="0.8 cm"/>
  <p:tag name="GUTTERROW" val="0.6 cm"/>
  <p:tag name="GUIDESAPPLIEDTO" val="2"/>
</p:tagLst>
</file>

<file path=ppt/tags/tag21.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2.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3.xml><?xml version="1.0" encoding="utf-8"?>
<p:tagLst xmlns:a="http://schemas.openxmlformats.org/drawingml/2006/main" xmlns:r="http://schemas.openxmlformats.org/officeDocument/2006/relationships" xmlns:p="http://schemas.openxmlformats.org/presentationml/2006/main">
  <p:tag name="GUIDECOLS" val="2"/>
  <p:tag name="GUIDEROWS" val="1"/>
  <p:tag name="GUTTERCOL" val="0.6 cm"/>
  <p:tag name="GUTTERROW" val="0.6 cm"/>
  <p:tag name="GUIDESAPPLIEDTO" val="2"/>
</p:tagLst>
</file>

<file path=ppt/tags/tag24.xml><?xml version="1.0" encoding="utf-8"?>
<p:tagLst xmlns:a="http://schemas.openxmlformats.org/drawingml/2006/main" xmlns:r="http://schemas.openxmlformats.org/officeDocument/2006/relationships" xmlns:p="http://schemas.openxmlformats.org/presentationml/2006/main">
  <p:tag name="GUIDECOLS" val="2"/>
  <p:tag name="GUIDEROWS" val="1"/>
  <p:tag name="GUTTERCOL" val="0.6 cm"/>
  <p:tag name="GUTTERROW" val="0.6 cm"/>
  <p:tag name="GUIDESAPPLIEDTO" val="2"/>
</p:tagLst>
</file>

<file path=ppt/tags/tag25.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26.xml><?xml version="1.0" encoding="utf-8"?>
<p:tagLst xmlns:a="http://schemas.openxmlformats.org/drawingml/2006/main" xmlns:r="http://schemas.openxmlformats.org/officeDocument/2006/relationships" xmlns:p="http://schemas.openxmlformats.org/presentationml/2006/main">
  <p:tag name="MASTERTOPMARGIN" val="210.0472"/>
  <p:tag name="MASTERLEFTMARGIN" val="66.0472"/>
  <p:tag name="MASTERRIGHTMARGIN" val="66.0472"/>
  <p:tag name="MASTERBOTTOMMARGIN" val="42.5197"/>
  <p:tag name="CUSTMASTERTOPMARGIN" val="210.0472"/>
  <p:tag name="CUSTMASTERLEFTMARGIN" val="96.0945"/>
  <p:tag name="CUSTMASTERRIGHTMARGIN" val="96.0945"/>
  <p:tag name="CUSTMASTERBOTTOMMARGIN" val="42.5197"/>
  <p:tag name="GUIDECOLS" val="4"/>
  <p:tag name="GUIDEROWS" val="1"/>
  <p:tag name="GUTTERCOL" val="2 cm"/>
  <p:tag name="GUTTERROW" val="0.6 cm"/>
  <p:tag name="GUIDESAPPLIEDTO" val="2"/>
</p:tagLst>
</file>

<file path=ppt/tags/tag27.xml><?xml version="1.0" encoding="utf-8"?>
<p:tagLst xmlns:a="http://schemas.openxmlformats.org/drawingml/2006/main" xmlns:r="http://schemas.openxmlformats.org/officeDocument/2006/relationships" xmlns:p="http://schemas.openxmlformats.org/presentationml/2006/main">
  <p:tag name="CONTAINEDIMAGEPATH" val="C:\Users\fc12\AppData\Local\Temp\Templafy\PowerPointVsto\Assets\key, lock, protection, protect, security, safety.svg"/>
</p:tagLst>
</file>

<file path=ppt/tags/tag28.xml><?xml version="1.0" encoding="utf-8"?>
<p:tagLst xmlns:a="http://schemas.openxmlformats.org/drawingml/2006/main" xmlns:r="http://schemas.openxmlformats.org/officeDocument/2006/relationships" xmlns:p="http://schemas.openxmlformats.org/presentationml/2006/main">
  <p:tag name="CONTAINEDIMAGEPATH" val="C:\Users\fc12\AppData\Local\Temp\Templafy\PowerPointVsto\Assets\home layout, home, house, layout, blueprint, real estate.svg"/>
</p:tagLst>
</file>

<file path=ppt/tags/tag29.xml><?xml version="1.0" encoding="utf-8"?>
<p:tagLst xmlns:a="http://schemas.openxmlformats.org/drawingml/2006/main" xmlns:r="http://schemas.openxmlformats.org/officeDocument/2006/relationships" xmlns:p="http://schemas.openxmlformats.org/presentationml/2006/main">
  <p:tag name="CONTAINEDIMAGEPATH" val="C:\Users\fc12\AppData\Local\Temp\Templafy\PowerPointVsto\Assets\multiple houses, house, home, real estate, property.svg"/>
</p:tagLst>
</file>

<file path=ppt/tags/tag30.xml><?xml version="1.0" encoding="utf-8"?>
<p:tagLst xmlns:a="http://schemas.openxmlformats.org/drawingml/2006/main" xmlns:r="http://schemas.openxmlformats.org/officeDocument/2006/relationships" xmlns:p="http://schemas.openxmlformats.org/presentationml/2006/main">
  <p:tag name="CONTAINEDIMAGEPATH" val="C:\Users\fc12\AppData\Local\Temp\Templafy\PowerPointVsto\Assets\blueprint plan, blueprint, plan, document, paper, page, home, house, property, real estate.svg"/>
</p:tagLst>
</file>

<file path=ppt/tags/tag31.xml><?xml version="1.0" encoding="utf-8"?>
<p:tagLst xmlns:a="http://schemas.openxmlformats.org/drawingml/2006/main" xmlns:r="http://schemas.openxmlformats.org/officeDocument/2006/relationships" xmlns:p="http://schemas.openxmlformats.org/presentationml/2006/main">
  <p:tag name="CONTAINEDIMAGEPATH" val="C:\Users\fc12\AppData\Local\Temp\Templafy\PowerPointVsto\Assets\2d352ff1-0721-4fab-b63b-19fc134ac729.jpeg"/>
</p:tagLst>
</file>

<file path=ppt/theme/theme1.xml><?xml version="1.0" encoding="utf-8"?>
<a:theme xmlns:a="http://schemas.openxmlformats.org/drawingml/2006/main" name="Office Theme">
  <a:themeElements>
    <a:clrScheme name="_AY">
      <a:dk1>
        <a:srgbClr val="000000"/>
      </a:dk1>
      <a:lt1>
        <a:srgbClr val="FFFFFF"/>
      </a:lt1>
      <a:dk2>
        <a:srgbClr val="3A4458"/>
      </a:dk2>
      <a:lt2>
        <a:srgbClr val="C8C9C4"/>
      </a:lt2>
      <a:accent1>
        <a:srgbClr val="55489D"/>
      </a:accent1>
      <a:accent2>
        <a:srgbClr val="4DB595"/>
      </a:accent2>
      <a:accent3>
        <a:srgbClr val="EF6528"/>
      </a:accent3>
      <a:accent4>
        <a:srgbClr val="7E9CD1"/>
      </a:accent4>
      <a:accent5>
        <a:srgbClr val="A67E97"/>
      </a:accent5>
      <a:accent6>
        <a:srgbClr val="7D7370"/>
      </a:accent6>
      <a:hlink>
        <a:srgbClr val="40357E"/>
      </a:hlink>
      <a:folHlink>
        <a:srgbClr val="9992C5"/>
      </a:folHlink>
    </a:clrScheme>
    <a:fontScheme name="AY 2020">
      <a:majorFont>
        <a:latin typeface="GeoSlab703 Md B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_Widescreen.potx" id="{CF7DD10A-2A43-4257-A156-E5C445EA8730}" vid="{B7986E64-AD72-434D-B5FF-083E7176DA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item1.xml><?xml version="1.0" encoding="utf-8"?>
<TemplafySlideTemplateConfiguration><![CDATA[{"slideVersion":1,"isValidatorEnabled":true,"isLocked":false,"elementsMetadata":[],"slideId":"637943630322424131","enableDocumentContentUpdater":true,"version":"1.12"}]]></TemplafySlideTemplateConfiguration>
</file>

<file path=customXml/item2.xml><?xml version="1.0" encoding="utf-8"?>
<TemplafySlideTemplateConfiguration><![CDATA[{"slideVersion":0,"isValidatorEnabled":false,"isLocked":false,"elementsMetadata":[],"slideId":"637828634079593052","enableDocumentContentUpdater":true,"version":"1.12"}]]></TemplafySlideTemplateConfiguration>
</file>

<file path=customXml/item3.xml><?xml version="1.0" encoding="utf-8"?>
<TemplafySlideTemplateConfiguration><![CDATA[{"slideVersion":0,"isValidatorEnabled":false,"isLocked":false,"elementsMetadata":[],"slideId":"637828634077405749","enableDocumentContentUpdater":true,"version":"1.12"}]]></TemplafySlideTemplateConfiguration>
</file>

<file path=customXml/item4.xml><?xml version="1.0" encoding="utf-8"?>
<TemplafySlideTemplateConfiguration><![CDATA[{"slideVersion":0,"isValidatorEnabled":false,"isLocked":false,"elementsMetadata":[],"slideId":"637828634079437135","enableDocumentContentUpdater":true,"version":"1.12"}]]></TemplafySlideTemplateConfiguration>
</file>

<file path=customXml/item5.xml><?xml version="1.0" encoding="utf-8"?>
<TemplafySlideFormConfiguration><![CDATA[{"formFields":[],"formDataEntries":[]}]]></TemplafySlideFormConfiguration>
</file>

<file path=customXml/item6.xml><?xml version="1.0" encoding="utf-8"?>
<TemplafySlideTemplateConfiguration><![CDATA[{"slideVersion":0,"isValidatorEnabled":false,"isLocked":false,"elementsMetadata":[],"slideId":"637828634078499099","enableDocumentContentUpdater":true,"version":"1.12"}]]></TemplafySlideTemplateConfiguration>
</file>

<file path=customXml/item7.xml><?xml version="1.0" encoding="utf-8"?>
<?mso-contentType ?>
<FormTemplates xmlns="http://schemas.microsoft.com/sharepoint/v3/contenttype/forms">
  <Display>DocumentLibraryForm</Display>
  <Edit>DocumentLibraryForm</Edit>
  <New>DocumentLibraryForm</New>
</FormTemplates>
</file>

<file path=customXml/item8.xml><?xml version="1.0" encoding="utf-8"?>
<TemplafySlideTemplateConfiguration><![CDATA[{"slideVersion":0,"isValidatorEnabled":false,"isLocked":false,"elementsMetadata":[],"slideId":"637828634078655595","enableDocumentContentUpdater":true,"version":"1.12"}]]></TemplafySlideTemplateConfiguration>
</file>

<file path=customXml/item9.xml><?xml version="1.0" encoding="utf-8"?>
<TemplafySlideTemplateConfiguration><![CDATA[{"slideVersion":0,"isValidatorEnabled":false,"isLocked":false,"elementsMetadata":[],"slideId":"637828634077093076","enableDocumentContentUpdater":true,"version":"1.12"}]]></TemplafySlideTemplateConfiguration>
</file>

<file path=customXml/item10.xml><?xml version="1.0" encoding="utf-8"?>
<TemplafySlideTemplateConfiguration><![CDATA[{"slideVersion":0,"isValidatorEnabled":false,"isLocked":false,"elementsMetadata":[],"slideId":"637828634099436985","enableDocumentContentUpdater":true,"version":"1.12"}]]></TemplafySlideTemplateConfiguration>
</file>

<file path=customXml/item11.xml><?xml version="1.0" encoding="utf-8"?>
<TemplafySlideFormConfiguration><![CDATA[{"formFields":[],"formDataEntries":[]}]]></TemplafySlideFormConfiguration>
</file>

<file path=customXml/item12.xml><?xml version="1.0" encoding="utf-8"?>
<TemplafySlideTemplateConfiguration><![CDATA[{"slideVersion":0,"isValidatorEnabled":false,"isLocked":false,"elementsMetadata":[],"slideId":"637828634076624436","enableDocumentContentUpdater":true,"version":"1.12"}]]></TemplafySlideTemplateConfiguration>
</file>

<file path=customXml/item13.xml><?xml version="1.0" encoding="utf-8"?>
<TemplafySlideFormConfiguration><![CDATA[{"formFields":[],"formDataEntries":[]}]]></TemplafySlideFormConfiguration>
</file>

<file path=customXml/item14.xml><?xml version="1.0" encoding="utf-8"?>
<TemplafySlideTemplateConfiguration><![CDATA[{"slideVersion":0,"isValidatorEnabled":false,"isLocked":false,"elementsMetadata":[],"slideId":"637828634078342714","enableDocumentContentUpdater":true,"version":"1.12"}]]></TemplafySlideTemplateConfiguration>
</file>

<file path=customXml/item15.xml><?xml version="1.0" encoding="utf-8"?>
<TemplafySlideFormConfiguration><![CDATA[{"formFields":[],"formDataEntries":[]}]]></TemplafySlideFormConfiguration>
</file>

<file path=customXml/item16.xml><?xml version="1.0" encoding="utf-8"?>
<TemplafySlideFormConfiguration><![CDATA[{"formFields":[],"formDataEntries":[]}]]></TemplafySlideFormConfiguration>
</file>

<file path=customXml/item17.xml><?xml version="1.0" encoding="utf-8"?>
<TemplafySlideTemplateConfiguration><![CDATA[{"slideVersion":0,"isValidatorEnabled":false,"isLocked":false,"elementsMetadata":[],"slideId":"637828634077093075","enableDocumentContentUpdater":true,"version":"1.12"}]]></TemplafySlideTemplateConfiguration>
</file>

<file path=customXml/item18.xml><?xml version="1.0" encoding="utf-8"?>
<TemplafySlideFormConfiguration><![CDATA[{"formFields":[],"formDataEntries":[]}]]></TemplafySlideFormConfiguration>
</file>

<file path=customXml/item19.xml><?xml version="1.0" encoding="utf-8"?>
<TemplafySlideFormConfiguration><![CDATA[{"formFields":[],"formDataEntries":[]}]]></TemplafySlideFormConfiguration>
</file>

<file path=customXml/item20.xml><?xml version="1.0" encoding="utf-8"?>
<TemplafySlideFormConfiguration><![CDATA[{"formFields":[],"formDataEntries":[]}]]></TemplafySlideFormConfiguration>
</file>

<file path=customXml/item21.xml><?xml version="1.0" encoding="utf-8"?>
<TemplafySlideTemplateConfiguration><![CDATA[{"slideVersion":1,"isValidatorEnabled":true,"isLocked":false,"elementsMetadata":[],"slideId":"637945064257015110","enableDocumentContentUpdater":true,"version":"1.12"}]]></TemplafySlideTemplateConfiguration>
</file>

<file path=customXml/item22.xml><?xml version="1.0" encoding="utf-8"?>
<TemplafySlideFormConfiguration><![CDATA[{"formFields":[],"formDataEntries":[]}]]></TemplafySlideFormConfiguration>
</file>

<file path=customXml/item23.xml><?xml version="1.0" encoding="utf-8"?>
<TemplafySlideFormConfiguration><![CDATA[{"formFields":[],"formDataEntries":[]}]]></TemplafySlideFormConfiguration>
</file>

<file path=customXml/item24.xml><?xml version="1.0" encoding="utf-8"?>
<TemplafySlideFormConfiguration><![CDATA[{"formFields":[],"formDataEntries":[]}]]></TemplafySlideFormConfiguration>
</file>

<file path=customXml/item25.xml><?xml version="1.0" encoding="utf-8"?>
<TemplafySlideFormConfiguration><![CDATA[{"formFields":[],"formDataEntries":[]}]]></TemplafySlideFormConfiguration>
</file>

<file path=customXml/item26.xml><?xml version="1.0" encoding="utf-8"?>
<TemplafySlideTemplateConfiguration><![CDATA[{"slideVersion":0,"isValidatorEnabled":false,"isLocked":false,"elementsMetadata":[],"slideId":"637828634077405579","enableDocumentContentUpdater":true,"version":"1.12"}]]></TemplafySlideTemplateConfiguration>
</file>

<file path=customXml/item27.xml><?xml version="1.0" encoding="utf-8"?>
<TemplafySlideTemplateConfiguration><![CDATA[{"slideVersion":0,"isValidatorEnabled":false,"isLocked":false,"elementsMetadata":[],"slideId":"637630142967439532","enableDocumentContentUpdater":true,"version":"1.14"}]]></TemplafySlideTemplateConfiguration>
</file>

<file path=customXml/item28.xml><?xml version="1.0" encoding="utf-8"?>
<TemplafySlideFormConfiguration><![CDATA[{"formFields":[],"formDataEntries":[]}]]></TemplafySlideFormConfiguration>
</file>

<file path=customXml/item29.xml><?xml version="1.0" encoding="utf-8"?>
<TemplafySlideFormConfiguration><![CDATA[{"formFields":[],"formDataEntries":[]}]]></TemplafySlideFormConfiguration>
</file>

<file path=customXml/item30.xml><?xml version="1.0" encoding="utf-8"?>
<TemplafySlideFormConfiguration><![CDATA[{"formFields":[],"formDataEntries":[]}]]></TemplafySlideFormConfiguration>
</file>

<file path=customXml/item31.xml><?xml version="1.0" encoding="utf-8"?>
<TemplafySlideTemplateConfiguration><![CDATA[{"slideVersion":0,"isValidatorEnabled":false,"isLocked":false,"elementsMetadata":[],"slideId":"637828634078968057","enableDocumentContentUpdater":true,"version":"1.12"}]]></TemplafySlideTemplateConfiguration>
</file>

<file path=customXml/item32.xml><?xml version="1.0" encoding="utf-8"?>
<TemplafySlideTemplateConfiguration><![CDATA[{"slideVersion":1,"isValidatorEnabled":true,"isLocked":false,"elementsMetadata":[],"slideId":"637945064254202454","enableDocumentContentUpdater":true,"version":"1.12"}]]></TemplafySlideTemplateConfiguration>
</file>

<file path=customXml/item33.xml><?xml version="1.0" encoding="utf-8"?>
<TemplafySlideFormConfiguration><![CDATA[{"formFields":[],"formDataEntries":[]}]]></TemplafySlideFormConfiguration>
</file>

<file path=customXml/item34.xml><?xml version="1.0" encoding="utf-8"?>
<TemplafySlideFormConfiguration><![CDATA[{"formFields":[],"formDataEntries":[]}]]></TemplafySlideFormConfiguration>
</file>

<file path=customXml/item35.xml><?xml version="1.0" encoding="utf-8"?>
<TemplafyFormConfiguration><![CDATA[{"formFields":[],"formDataEntries":[]}]]></TemplafyFormConfiguration>
</file>

<file path=customXml/item36.xml><?xml version="1.0" encoding="utf-8"?>
<TemplafySlideFormConfiguration><![CDATA[{"formFields":[],"formDataEntries":[]}]]></TemplafySlideFormConfiguration>
</file>

<file path=customXml/item37.xml><?xml version="1.0" encoding="utf-8"?>
<TemplafySlideTemplateConfiguration><![CDATA[{"slideVersion":0,"isValidatorEnabled":false,"isLocked":false,"elementsMetadata":[],"slideId":"637828634079124365","enableDocumentContentUpdater":true,"version":"1.12"}]]></TemplafySlideTemplateConfiguration>
</file>

<file path=customXml/item38.xml><?xml version="1.0" encoding="utf-8"?>
<TemplafySlideFormConfiguration><![CDATA[{"formFields":[],"formDataEntries":[]}]]></TemplafySlideFormConfiguration>
</file>

<file path=customXml/item39.xml><?xml version="1.0" encoding="utf-8"?>
<TemplafySlideFormConfiguration><![CDATA[{"formFields":[],"formDataEntries":[]}]]></TemplafySlideFormConfiguration>
</file>

<file path=customXml/item40.xml><?xml version="1.0" encoding="utf-8"?>
<TemplafySlideFormConfiguration><![CDATA[{"formFields":[],"formDataEntries":[]}]]></TemplafySlideFormConfiguration>
</file>

<file path=customXml/item41.xml><?xml version="1.0" encoding="utf-8"?>
<TemplafySlideFormConfiguration><![CDATA[{"formFields":[],"formDataEntries":[]}]]></TemplafySlideFormConfiguration>
</file>

<file path=customXml/item42.xml><?xml version="1.0" encoding="utf-8"?>
<TemplafySlideFormConfiguration><![CDATA[{"formFields":[],"formDataEntries":[]}]]></TemplafySlideFormConfiguration>
</file>

<file path=customXml/item43.xml><?xml version="1.0" encoding="utf-8"?>
<TemplafySlideFormConfiguration><![CDATA[{"formFields":[],"formDataEntries":[]}]]></TemplafySlideFormConfiguration>
</file>

<file path=customXml/item44.xml><?xml version="1.0" encoding="utf-8"?>
<TemplafySlideTemplateConfiguration><![CDATA[{"slideVersion":0,"isValidatorEnabled":false,"isLocked":false,"elementsMetadata":[],"slideId":"637828634076780571","enableDocumentContentUpdater":true,"version":"1.12"}]]></TemplafySlideTemplateConfiguration>
</file>

<file path=customXml/item45.xml><?xml version="1.0" encoding="utf-8"?>
<TemplafySlideFormConfiguration><![CDATA[{"formFields":[],"formDataEntries":[]}]]></TemplafySlideFormConfiguration>
</file>

<file path=customXml/item46.xml><?xml version="1.0" encoding="utf-8"?>
<TemplafySlideFormConfiguration><![CDATA[{"formFields":[],"formDataEntries":[]}]]></TemplafySlideFormConfiguration>
</file>

<file path=customXml/item47.xml><?xml version="1.0" encoding="utf-8"?>
<TemplafySlideFormConfiguration><![CDATA[{"formFields":[],"formDataEntries":[]}]]></TemplafySlideFormConfiguration>
</file>

<file path=customXml/item48.xml><?xml version="1.0" encoding="utf-8"?>
<TemplafySlideTemplateConfiguration><![CDATA[{"slideVersion":1,"isValidatorEnabled":true,"isLocked":false,"elementsMetadata":[],"slideId":"637945064252639836","enableDocumentContentUpdater":true,"version":"1.12"}]]></TemplafySlideTemplateConfiguration>
</file>

<file path=customXml/item49.xml><?xml version="1.0" encoding="utf-8"?>
<TemplafySlideFormConfiguration><![CDATA[{"formFields":[],"formDataEntries":[]}]]></TemplafySlideFormConfiguration>
</file>

<file path=customXml/item50.xml><?xml version="1.0" encoding="utf-8"?>
<TemplafySlideFormConfiguration><![CDATA[{"formFields":[],"formDataEntries":[]}]]></TemplafySlideFormConfiguration>
</file>

<file path=customXml/item51.xml><?xml version="1.0" encoding="utf-8"?>
<TemplafyTemplateConfiguration><![CDATA[{"elementsMetadata":[],"transformationConfigurations":[{"language":"{{UserProfile.DocumentLanguage.Iana}}","disableUpdates":false,"type":"proofingLanguage"}],"templateName":"","templateDescription":"","enableDocumentContentUpdater":true,"version":"1.12"}]]></TemplafyTemplateConfiguration>
</file>

<file path=customXml/item52.xml><?xml version="1.0" encoding="utf-8"?>
<TemplafySlideTemplateConfiguration><![CDATA[{"slideVersion":1,"isValidatorEnabled":true,"isLocked":false,"elementsMetadata":[],"slideId":"637945064256390076","enableDocumentContentUpdater":true,"version":"1.12"}]]></TemplafySlideTemplateConfiguration>
</file>

<file path=customXml/item53.xml><?xml version="1.0" encoding="utf-8"?>
<TemplafySlideFormConfiguration><![CDATA[{"formFields":[],"formDataEntries":[]}]]></TemplafySlideFormConfiguration>
</file>

<file path=customXml/item54.xml><?xml version="1.0" encoding="utf-8"?>
<TemplafySlideTemplateConfiguration><![CDATA[{"slideVersion":0,"isValidatorEnabled":false,"isLocked":false,"elementsMetadata":[],"slideId":"637828634099905682","enableDocumentContentUpdater":true,"version":"1.12"}]]></TemplafySlideTemplateConfiguration>
</file>

<file path=customXml/item55.xml><?xml version="1.0" encoding="utf-8"?>
<TemplafySlideTemplateConfiguration><![CDATA[{"slideVersion":1,"isValidatorEnabled":true,"isLocked":false,"elementsMetadata":[],"slideId":"637945064252483552","enableDocumentContentUpdater":true,"version":"1.12"}]]></TemplafySlideTemplateConfiguration>
</file>

<file path=customXml/item56.xml><?xml version="1.0" encoding="utf-8"?>
<TemplafySlideFormConfiguration><![CDATA[{"formFields":[],"formDataEntries":[]}]]></TemplafySlideFormConfiguration>
</file>

<file path=customXml/item57.xml><?xml version="1.0" encoding="utf-8"?>
<TemplafySlideTemplateConfiguration><![CDATA[{"slideVersion":1,"isValidatorEnabled":true,"isLocked":false,"elementsMetadata":[],"slideId":"637945064252639836","enableDocumentContentUpdater":true,"version":"1.12"}]]></TemplafySlideTemplateConfiguration>
</file>

<file path=customXml/item58.xml><?xml version="1.0" encoding="utf-8"?>
<TemplafySlideFormConfiguration><![CDATA[{"formFields":[],"formDataEntries":[]}]]></TemplafySlideFormConfiguration>
</file>

<file path=customXml/item59.xml><?xml version="1.0" encoding="utf-8"?>
<TemplafySlideTemplateConfiguration><![CDATA[{"slideVersion":0,"isValidatorEnabled":false,"isLocked":false,"elementsMetadata":[],"slideId":"637828634076937116","enableDocumentContentUpdater":true,"version":"1.12"}]]></TemplafySlideTemplateConfiguration>
</file>

<file path=customXml/item60.xml><?xml version="1.0" encoding="utf-8"?>
<TemplafySlideFormConfiguration><![CDATA[{"formFields":[],"formDataEntries":[]}]]></TemplafySlideFormConfiguration>
</file>

<file path=customXml/item61.xml><?xml version="1.0" encoding="utf-8"?>
<TemplafySlideTemplateConfiguration><![CDATA[{"slideVersion":0,"isValidatorEnabled":false,"isLocked":false,"elementsMetadata":[],"slideId":"637828634099436984","enableDocumentContentUpdater":true,"version":"1.12"}]]></TemplafySlideTemplateConfiguration>
</file>

<file path=customXml/item62.xml><?xml version="1.0" encoding="utf-8"?>
<TemplafySlideTemplateConfiguration><![CDATA[{"slideVersion":0,"isValidatorEnabled":false,"isLocked":false,"elementsMetadata":[],"slideId":"637828634085530613","enableDocumentContentUpdater":true,"version":"1.12"}]]></TemplafySlideTemplateConfiguration>
</file>

<file path=customXml/item63.xml><?xml version="1.0" encoding="utf-8"?>
<TemplafySlideTemplateConfiguration><![CDATA[{"slideVersion":0,"isValidatorEnabled":false,"isLocked":false,"elementsMetadata":[],"slideId":"637828634076937115","enableDocumentContentUpdater":true,"version":"1.12"}]]></TemplafySlideTemplateConfiguration>
</file>

<file path=customXml/item64.xml><?xml version="1.0" encoding="utf-8"?>
<ct:contentTypeSchema xmlns:ct="http://schemas.microsoft.com/office/2006/metadata/contentType" xmlns:ma="http://schemas.microsoft.com/office/2006/metadata/properties/metaAttributes" ct:_="" ma:_="" ma:contentTypeName="Document" ma:contentTypeID="0x010100C6DBCD2B32550F45A347922F32B21B6E" ma:contentTypeVersion="21" ma:contentTypeDescription="Create a new document." ma:contentTypeScope="" ma:versionID="6b9c704eac9deae7a333db7a4e0b6cf2">
  <xsd:schema xmlns:xsd="http://www.w3.org/2001/XMLSchema" xmlns:xs="http://www.w3.org/2001/XMLSchema" xmlns:p="http://schemas.microsoft.com/office/2006/metadata/properties" xmlns:ns2="bb0769f5-2803-4de7-9ab3-85fafc8e8b15" xmlns:ns3="53d9071e-ed1d-4438-bf34-df79a0655e8f" xmlns:ns4="928b5e01-6c4b-4b0c-b239-14a59008004d" targetNamespace="http://schemas.microsoft.com/office/2006/metadata/properties" ma:root="true" ma:fieldsID="a0b28c3c90dc02add2a2febd8482bc42" ns2:_="" ns3:_="" ns4:_="">
    <xsd:import namespace="bb0769f5-2803-4de7-9ab3-85fafc8e8b15"/>
    <xsd:import namespace="53d9071e-ed1d-4438-bf34-df79a0655e8f"/>
    <xsd:import namespace="928b5e01-6c4b-4b0c-b239-14a59008004d"/>
    <xsd:element name="properties">
      <xsd:complexType>
        <xsd:sequence>
          <xsd:element name="documentManagement">
            <xsd:complexType>
              <xsd:all>
                <xsd:element ref="ns2:Thumbnail" minOccurs="0"/>
                <xsd:element ref="ns2:ContentCategory" minOccurs="0"/>
                <xsd:element ref="ns2:Primary_x0020_Service_x0020_Line" minOccurs="0"/>
                <xsd:element ref="ns2:Updated" minOccurs="0"/>
                <xsd:element ref="ns2:MediaServiceMetadata" minOccurs="0"/>
                <xsd:element ref="ns2:MediaServiceFastMetadata" minOccurs="0"/>
                <xsd:element ref="ns2:MediaServiceAutoKeyPoints" minOccurs="0"/>
                <xsd:element ref="ns2:MediaServiceKeyPoints" minOccurs="0"/>
                <xsd:element ref="ns2:PrimaryContact"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0769f5-2803-4de7-9ab3-85fafc8e8b15" elementFormDefault="qualified">
    <xsd:import namespace="http://schemas.microsoft.com/office/2006/documentManagement/types"/>
    <xsd:import namespace="http://schemas.microsoft.com/office/infopath/2007/PartnerControls"/>
    <xsd:element name="Thumbnail" ma:index="2" nillable="true" ma:displayName="Preview" ma:format="Image" ma:internalName="Thumbnai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ContentCategory" ma:index="3" nillable="true" ma:displayName="Content Category" ma:format="Dropdown" ma:internalName="ContentCategory" ma:requiredMultiChoice="true">
      <xsd:complexType>
        <xsd:complexContent>
          <xsd:extension base="dms:MultiChoice">
            <xsd:sequence>
              <xsd:element name="Value" maxOccurs="unbounded" minOccurs="0" nillable="true">
                <xsd:simpleType>
                  <xsd:restriction base="dms:Choice">
                    <xsd:enumeration value="About AY"/>
                    <xsd:enumeration value="Communications"/>
                    <xsd:enumeration value="Guidelines"/>
                    <xsd:enumeration value="Sample"/>
                    <xsd:enumeration value="Template"/>
                    <xsd:enumeration value="URL"/>
                    <xsd:enumeration value="Transition Archive"/>
                  </xsd:restriction>
                </xsd:simpleType>
              </xsd:element>
            </xsd:sequence>
          </xsd:extension>
        </xsd:complexContent>
      </xsd:complexType>
    </xsd:element>
    <xsd:element name="Primary_x0020_Service_x0020_Line" ma:index="4" nillable="true" ma:displayName="Deliverable Tags" ma:format="Dropdown" ma:internalName="Primary_x0020_Service_x0020_Line" ma:requiredMultiChoice="true">
      <xsd:complexType>
        <xsd:complexContent>
          <xsd:extension base="dms:MultiChoice">
            <xsd:sequence>
              <xsd:element name="Value" maxOccurs="unbounded" minOccurs="0" nillable="true">
                <xsd:simpleType>
                  <xsd:restriction base="dms:Choice">
                    <xsd:enumeration value="2020 Brand"/>
                    <xsd:enumeration value="Ad"/>
                    <xsd:enumeration value="Brand Assets"/>
                    <xsd:enumeration value="Case Study"/>
                    <xsd:enumeration value="Creative Brief"/>
                    <xsd:enumeration value="Design Resource"/>
                    <xsd:enumeration value="Eblast/Invite"/>
                    <xsd:enumeration value="Event"/>
                    <xsd:enumeration value="External Comms"/>
                    <xsd:enumeration value="Files for Production"/>
                    <xsd:enumeration value="Illustrations/Icons"/>
                    <xsd:enumeration value="Info/Resource"/>
                    <xsd:enumeration value="Internal Comms"/>
                    <xsd:enumeration value="Marketing Center"/>
                    <xsd:enumeration value="Marketing Collateral"/>
                    <xsd:enumeration value="Photo/Video"/>
                    <xsd:enumeration value="Pitch Materials"/>
                    <xsd:enumeration value="Presentation"/>
                    <xsd:enumeration value="Promotional"/>
                    <xsd:enumeration value="Proposal"/>
                    <xsd:enumeration value="Report"/>
                    <xsd:enumeration value="Signage/Displays"/>
                    <xsd:enumeration value="Social Media"/>
                    <xsd:enumeration value="Stationery"/>
                    <xsd:enumeration value="UK Asset"/>
                    <xsd:enumeration value="URL"/>
                    <xsd:enumeration value="Web/Email"/>
                    <xsd:enumeration value="RFP FAQs"/>
                  </xsd:restriction>
                </xsd:simpleType>
              </xsd:element>
            </xsd:sequence>
          </xsd:extension>
        </xsd:complexContent>
      </xsd:complexType>
    </xsd:element>
    <xsd:element name="Updated" ma:index="5" nillable="true" ma:displayName="Updated" ma:default="[today]" ma:format="DateOnly" ma:internalName="Updated" ma:readOnly="false">
      <xsd:simpleType>
        <xsd:restriction base="dms:DateTime"/>
      </xsd:simpleType>
    </xsd:element>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hidden="true" ma:internalName="MediaServiceKeyPoints" ma:readOnly="true">
      <xsd:simpleType>
        <xsd:restriction base="dms:Note"/>
      </xsd:simpleType>
    </xsd:element>
    <xsd:element name="PrimaryContact" ma:index="15" nillable="true" ma:displayName="Primary Contact" ma:format="Dropdown" ma:hidden="true" ma:list="UserInfo" ma:SharePointGroup="0" ma:internalName="PrimaryContact"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d9071e-ed1d-4438-bf34-df79a0655e8f"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28b5e01-6c4b-4b0c-b239-14a59008004d" elementFormDefault="qualified">
    <xsd:import namespace="http://schemas.microsoft.com/office/2006/documentManagement/types"/>
    <xsd:import namespace="http://schemas.microsoft.com/office/infopath/2007/PartnerControls"/>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5.xml><?xml version="1.0" encoding="utf-8"?>
<TemplafySlideTemplateConfiguration><![CDATA[{"slideVersion":0,"isValidatorEnabled":false,"isLocked":false,"elementsMetadata":[],"slideId":"637828634078342836","enableDocumentContentUpdater":true,"version":"1.12"}]]></TemplafySlideTemplateConfiguration>
</file>

<file path=customXml/item66.xml><?xml version="1.0" encoding="utf-8"?>
<TemplafySlideTemplateConfiguration><![CDATA[{"slideVersion":0,"isValidatorEnabled":false,"isLocked":false,"elementsMetadata":[],"slideId":"637828634099280599","enableDocumentContentUpdater":true,"version":"1.12"}]]></TemplafySlideTemplateConfiguration>
</file>

<file path=customXml/item67.xml><?xml version="1.0" encoding="utf-8"?>
<TemplafySlideTemplateConfiguration><![CDATA[{"slideVersion":0,"isValidatorEnabled":false,"isLocked":false,"elementsMetadata":[],"slideId":"637828634099280598","enableDocumentContentUpdater":true,"version":"1.12"}]]></TemplafySlideTemplateConfiguration>
</file>

<file path=customXml/item68.xml><?xml version="1.0" encoding="utf-8"?>
<TemplafySlideTemplateConfiguration><![CDATA[{"slideVersion":0,"isValidatorEnabled":false,"isLocked":false,"elementsMetadata":[],"slideId":"637828634079280812","enableDocumentContentUpdater":true,"version":"1.12"}]]></TemplafySlideTemplateConfiguration>
</file>

<file path=customXml/item69.xml><?xml version="1.0" encoding="utf-8"?>
<TemplafySlideFormConfiguration><![CDATA[{"formFields":[],"formDataEntries":[]}]]></TemplafySlideFormConfiguration>
</file>

<file path=customXml/item70.xml><?xml version="1.0" encoding="utf-8"?>
<TemplafySlideTemplateConfiguration><![CDATA[{"slideVersion":0,"isValidatorEnabled":false,"isLocked":false,"elementsMetadata":[],"slideId":"637828634077093077","enableDocumentContentUpdater":true,"version":"1.12"}]]></TemplafySlideTemplateConfiguration>
</file>

<file path=customXml/item71.xml><?xml version="1.0" encoding="utf-8"?>
<TemplafySlideFormConfiguration><![CDATA[{"formFields":[],"formDataEntries":[]}]]></TemplafySlideFormConfiguration>
</file>

<file path=customXml/item72.xml><?xml version="1.0" encoding="utf-8"?>
<TemplafySlideTemplateConfiguration><![CDATA[{"slideVersion":0,"isValidatorEnabled":false,"isLocked":false,"elementsMetadata":[],"slideId":"637828634078655445","enableDocumentContentUpdater":true,"version":"1.12"}]]></TemplafySlideTemplateConfiguration>
</file>

<file path=customXml/item73.xml><?xml version="1.0" encoding="utf-8"?>
<p:properties xmlns:p="http://schemas.microsoft.com/office/2006/metadata/properties" xmlns:xsi="http://www.w3.org/2001/XMLSchema-instance" xmlns:pc="http://schemas.microsoft.com/office/infopath/2007/PartnerControls">
  <documentManagement>
    <Thumbnail xmlns="bb0769f5-2803-4de7-9ab3-85fafc8e8b15">
      <Url xsi:nil="true"/>
      <Description xsi:nil="true"/>
    </Thumbnail>
    <ContentCategory xmlns="bb0769f5-2803-4de7-9ab3-85fafc8e8b15">
      <Value>Template</Value>
      <Value>Sample</Value>
    </ContentCategory>
    <Updated xmlns="bb0769f5-2803-4de7-9ab3-85fafc8e8b15">2020-09-15T07:00:00+00:00</Updated>
    <Primary_x0020_Service_x0020_Line xmlns="bb0769f5-2803-4de7-9ab3-85fafc8e8b15">
      <Value>2020 Brand</Value>
      <Value>Presentation</Value>
    </Primary_x0020_Service_x0020_Line>
    <PrimaryContact xmlns="bb0769f5-2803-4de7-9ab3-85fafc8e8b15">
      <UserInfo>
        <DisplayName/>
        <AccountId xsi:nil="true"/>
        <AccountType/>
      </UserInfo>
    </PrimaryContact>
  </documentManagement>
</p:properties>
</file>

<file path=customXml/item74.xml><?xml version="1.0" encoding="utf-8"?>
<TemplafySlideTemplateConfiguration><![CDATA[{"slideVersion":0,"isValidatorEnabled":false,"isLocked":false,"elementsMetadata":[],"slideId":"637828634077249409","enableDocumentContentUpdater":true,"version":"1.12"}]]></TemplafySlideTemplateConfiguration>
</file>

<file path=customXml/item75.xml><?xml version="1.0" encoding="utf-8"?>
<TemplafySlideFormConfiguration><![CDATA[{"formFields":[],"formDataEntries":[]}]]></TemplafySlideFormConfiguration>
</file>

<file path=customXml/item76.xml><?xml version="1.0" encoding="utf-8"?>
<TemplafySlideTemplateConfiguration><![CDATA[{"slideVersion":0,"isValidatorEnabled":false,"isLocked":false,"elementsMetadata":[],"slideId":"637828634078811794","enableDocumentContentUpdater":true,"version":"1.12"}]]></TemplafySlideTemplateConfiguration>
</file>

<file path=customXml/item77.xml><?xml version="1.0" encoding="utf-8"?>
<TemplafySlideFormConfiguration><![CDATA[{"formFields":[],"formDataEntries":[]}]]></TemplafySlideFormConfiguration>
</file>

<file path=customXml/item78.xml><?xml version="1.0" encoding="utf-8"?>
<TemplafySlideFormConfiguration><![CDATA[{"formFields":[],"formDataEntries":[]}]]></TemplafySlideFormConfiguration>
</file>

<file path=customXml/item79.xml><?xml version="1.0" encoding="utf-8"?>
<TemplafySlideTemplateConfiguration><![CDATA[{"slideVersion":0,"isValidatorEnabled":false,"isLocked":false,"elementsMetadata":[],"slideId":"637828634077405685","enableDocumentContentUpdater":true,"version":"1.12"}]]></TemplafySlideTemplateConfiguration>
</file>

<file path=customXml/item80.xml><?xml version="1.0" encoding="utf-8"?>
<TemplafySlideFormConfiguration><![CDATA[{"formFields":[],"formDataEntries":[]}]]></TemplafySlideFormConfiguration>
</file>

<file path=customXml/item81.xml><?xml version="1.0" encoding="utf-8"?>
<TemplafySlideFormConfiguration><![CDATA[{"formFields":[],"formDataEntries":[]}]]></TemplafySlideFormConfiguration>
</file>

<file path=customXml/item82.xml><?xml version="1.0" encoding="utf-8"?>
<TemplafySlideTemplateConfiguration><![CDATA[{"slideVersion":0,"isValidatorEnabled":false,"isLocked":false,"elementsMetadata":[],"slideId":"637828634082874406","enableDocumentContentUpdater":true,"version":"1.12"}]]></TemplafySlideTemplateConfiguration>
</file>

<file path=customXml/item83.xml><?xml version="1.0" encoding="utf-8"?>
<TemplafySlideFormConfiguration><![CDATA[{"formFields":[],"formDataEntries":[]}]]></TemplafySlideFormConfiguration>
</file>

<file path=customXml/item84.xml><?xml version="1.0" encoding="utf-8"?>
<TemplafySlideTemplateConfiguration><![CDATA[{"slideVersion":0,"isValidatorEnabled":false,"isLocked":false,"elementsMetadata":[],"slideId":"637828634091936703","enableDocumentContentUpdater":true,"version":"1.12"}]]></TemplafySlideTemplateConfiguration>
</file>

<file path=customXml/item85.xml><?xml version="1.0" encoding="utf-8"?>
<TemplafySlideTemplateConfiguration><![CDATA[{"slideVersion":0,"isValidatorEnabled":false,"isLocked":false,"elementsMetadata":[],"slideId":"637828634099905681","enableDocumentContentUpdater":true,"version":"1.12"}]]></TemplafySlideTemplateConfiguration>
</file>

<file path=customXml/item86.xml><?xml version="1.0" encoding="utf-8"?>
<TemplafySlideTemplateConfiguration><![CDATA[{"slideVersion":0,"isValidatorEnabled":false,"isLocked":false,"elementsMetadata":[],"slideId":"637828634076780572","enableDocumentContentUpdater":true,"version":"1.12"}]]></TemplafySlideTemplateConfiguration>
</file>

<file path=customXml/item87.xml><?xml version="1.0" encoding="utf-8"?>
<TemplafySlideFormConfiguration><![CDATA[{"formFields":[],"formDataEntries":[]}]]></TemplafySlideFormConfiguration>
</file>

<file path=customXml/item88.xml><?xml version="1.0" encoding="utf-8"?>
<TemplafySlideTemplateConfiguration><![CDATA[{"slideVersion":0,"isValidatorEnabled":false,"isLocked":false,"elementsMetadata":[],"slideId":"637828634079280855","enableDocumentContentUpdater":true,"version":"1.12"}]]></TemplafySlideTemplateConfiguration>
</file>

<file path=customXml/item89.xml><?xml version="1.0" encoding="utf-8"?>
<TemplafySlideTemplateConfiguration><![CDATA[{"slideVersion":0,"isValidatorEnabled":false,"isLocked":false,"elementsMetadata":[],"slideId":"637828634078655543","enableDocumentContentUpdater":true,"version":"1.12"}]]></TemplafySlideTemplateConfiguration>
</file>

<file path=customXml/itemProps1.xml><?xml version="1.0" encoding="utf-8"?>
<ds:datastoreItem xmlns:ds="http://schemas.openxmlformats.org/officeDocument/2006/customXml" ds:itemID="{AC9468FA-E7BD-425C-9D24-86984EA84C76}">
  <ds:schemaRefs/>
</ds:datastoreItem>
</file>

<file path=customXml/itemProps2.xml><?xml version="1.0" encoding="utf-8"?>
<ds:datastoreItem xmlns:ds="http://schemas.openxmlformats.org/officeDocument/2006/customXml" ds:itemID="{492FF44D-4529-4807-A26C-48FB57EB24F0}">
  <ds:schemaRefs/>
</ds:datastoreItem>
</file>

<file path=customXml/itemProps3.xml><?xml version="1.0" encoding="utf-8"?>
<ds:datastoreItem xmlns:ds="http://schemas.openxmlformats.org/officeDocument/2006/customXml" ds:itemID="{864EF023-C061-494E-AEA9-5EB1E7DD8E7C}">
  <ds:schemaRefs/>
</ds:datastoreItem>
</file>

<file path=customXml/itemProps4.xml><?xml version="1.0" encoding="utf-8"?>
<ds:datastoreItem xmlns:ds="http://schemas.openxmlformats.org/officeDocument/2006/customXml" ds:itemID="{8EFC05B9-ADDB-4A2E-9CE0-88F44A072C9C}">
  <ds:schemaRefs/>
</ds:datastoreItem>
</file>

<file path=customXml/itemProps5.xml><?xml version="1.0" encoding="utf-8"?>
<ds:datastoreItem xmlns:ds="http://schemas.openxmlformats.org/officeDocument/2006/customXml" ds:itemID="{25F63A51-2109-44D5-A0A1-FDBD19A894EF}">
  <ds:schemaRefs/>
</ds:datastoreItem>
</file>

<file path=customXml/itemProps6.xml><?xml version="1.0" encoding="utf-8"?>
<ds:datastoreItem xmlns:ds="http://schemas.openxmlformats.org/officeDocument/2006/customXml" ds:itemID="{1326D964-C700-426F-998C-79A949453942}">
  <ds:schemaRefs/>
</ds:datastoreItem>
</file>

<file path=customXml/itemProps7.xml><?xml version="1.0" encoding="utf-8"?>
<ds:datastoreItem xmlns:ds="http://schemas.openxmlformats.org/officeDocument/2006/customXml" ds:itemID="{77C94495-C4F5-4413-BF14-64F59CE533D4}">
  <ds:schemaRefs>
    <ds:schemaRef ds:uri="http://schemas.microsoft.com/sharepoint/v3/contenttype/forms"/>
  </ds:schemaRefs>
</ds:datastoreItem>
</file>

<file path=customXml/itemProps8.xml><?xml version="1.0" encoding="utf-8"?>
<ds:datastoreItem xmlns:ds="http://schemas.openxmlformats.org/officeDocument/2006/customXml" ds:itemID="{BA441DBE-82B7-45E5-A322-DD65449EEFD2}">
  <ds:schemaRefs/>
</ds:datastoreItem>
</file>

<file path=customXml/itemProps9.xml><?xml version="1.0" encoding="utf-8"?>
<ds:datastoreItem xmlns:ds="http://schemas.openxmlformats.org/officeDocument/2006/customXml" ds:itemID="{D0F338F9-690D-44DE-9248-49AA9E9F8F83}">
  <ds:schemaRefs/>
</ds:datastoreItem>
</file>

<file path=customXml/itemProps10.xml><?xml version="1.0" encoding="utf-8"?>
<ds:datastoreItem xmlns:ds="http://schemas.openxmlformats.org/officeDocument/2006/customXml" ds:itemID="{AE47C011-5458-4770-A6F8-240B7F0E9EAD}">
  <ds:schemaRefs/>
</ds:datastoreItem>
</file>

<file path=customXml/itemProps11.xml><?xml version="1.0" encoding="utf-8"?>
<ds:datastoreItem xmlns:ds="http://schemas.openxmlformats.org/officeDocument/2006/customXml" ds:itemID="{2316FBA8-C5BE-410D-BB0F-E3A22475F58A}">
  <ds:schemaRefs/>
</ds:datastoreItem>
</file>

<file path=customXml/itemProps12.xml><?xml version="1.0" encoding="utf-8"?>
<ds:datastoreItem xmlns:ds="http://schemas.openxmlformats.org/officeDocument/2006/customXml" ds:itemID="{BCF3334C-7639-4D6A-A796-60699394D593}">
  <ds:schemaRefs/>
</ds:datastoreItem>
</file>

<file path=customXml/itemProps13.xml><?xml version="1.0" encoding="utf-8"?>
<ds:datastoreItem xmlns:ds="http://schemas.openxmlformats.org/officeDocument/2006/customXml" ds:itemID="{E72B6643-4CD3-4149-A194-8BE0B2A79575}">
  <ds:schemaRefs/>
</ds:datastoreItem>
</file>

<file path=customXml/itemProps14.xml><?xml version="1.0" encoding="utf-8"?>
<ds:datastoreItem xmlns:ds="http://schemas.openxmlformats.org/officeDocument/2006/customXml" ds:itemID="{029F9E72-AEB1-4E99-8072-35DE3EBA916B}">
  <ds:schemaRefs/>
</ds:datastoreItem>
</file>

<file path=customXml/itemProps15.xml><?xml version="1.0" encoding="utf-8"?>
<ds:datastoreItem xmlns:ds="http://schemas.openxmlformats.org/officeDocument/2006/customXml" ds:itemID="{5C348C46-FBF5-488F-9FCF-F73BABC9E388}">
  <ds:schemaRefs/>
</ds:datastoreItem>
</file>

<file path=customXml/itemProps16.xml><?xml version="1.0" encoding="utf-8"?>
<ds:datastoreItem xmlns:ds="http://schemas.openxmlformats.org/officeDocument/2006/customXml" ds:itemID="{611C0B56-039C-48E9-B6C5-E291DA66906E}">
  <ds:schemaRefs/>
</ds:datastoreItem>
</file>

<file path=customXml/itemProps17.xml><?xml version="1.0" encoding="utf-8"?>
<ds:datastoreItem xmlns:ds="http://schemas.openxmlformats.org/officeDocument/2006/customXml" ds:itemID="{AF1C5695-033B-4403-A3D1-51319DCDE4DB}">
  <ds:schemaRefs/>
</ds:datastoreItem>
</file>

<file path=customXml/itemProps18.xml><?xml version="1.0" encoding="utf-8"?>
<ds:datastoreItem xmlns:ds="http://schemas.openxmlformats.org/officeDocument/2006/customXml" ds:itemID="{A7F48D5C-99CB-428B-BE6C-E27626ABBBEA}">
  <ds:schemaRefs/>
</ds:datastoreItem>
</file>

<file path=customXml/itemProps19.xml><?xml version="1.0" encoding="utf-8"?>
<ds:datastoreItem xmlns:ds="http://schemas.openxmlformats.org/officeDocument/2006/customXml" ds:itemID="{5DAD6267-39B2-4C8A-B5B9-337EBE4BC725}">
  <ds:schemaRefs/>
</ds:datastoreItem>
</file>

<file path=customXml/itemProps20.xml><?xml version="1.0" encoding="utf-8"?>
<ds:datastoreItem xmlns:ds="http://schemas.openxmlformats.org/officeDocument/2006/customXml" ds:itemID="{006554E1-2A66-4895-B3C3-212B8B83A6C5}">
  <ds:schemaRefs/>
</ds:datastoreItem>
</file>

<file path=customXml/itemProps21.xml><?xml version="1.0" encoding="utf-8"?>
<ds:datastoreItem xmlns:ds="http://schemas.openxmlformats.org/officeDocument/2006/customXml" ds:itemID="{4BC11E51-D989-410B-9A1D-ADDBB16AF549}">
  <ds:schemaRefs/>
</ds:datastoreItem>
</file>

<file path=customXml/itemProps22.xml><?xml version="1.0" encoding="utf-8"?>
<ds:datastoreItem xmlns:ds="http://schemas.openxmlformats.org/officeDocument/2006/customXml" ds:itemID="{ACC7C7DB-0510-4440-82E1-0CA2EB4A91AB}">
  <ds:schemaRefs/>
</ds:datastoreItem>
</file>

<file path=customXml/itemProps23.xml><?xml version="1.0" encoding="utf-8"?>
<ds:datastoreItem xmlns:ds="http://schemas.openxmlformats.org/officeDocument/2006/customXml" ds:itemID="{0320D0E5-64B8-4816-8EFD-FD25653AD5FA}">
  <ds:schemaRefs/>
</ds:datastoreItem>
</file>

<file path=customXml/itemProps24.xml><?xml version="1.0" encoding="utf-8"?>
<ds:datastoreItem xmlns:ds="http://schemas.openxmlformats.org/officeDocument/2006/customXml" ds:itemID="{1FD74720-DD9C-4D57-B115-4C5ED4D527E1}">
  <ds:schemaRefs/>
</ds:datastoreItem>
</file>

<file path=customXml/itemProps25.xml><?xml version="1.0" encoding="utf-8"?>
<ds:datastoreItem xmlns:ds="http://schemas.openxmlformats.org/officeDocument/2006/customXml" ds:itemID="{3D9FB956-BA1E-487F-A84C-C0617D7E1CE7}">
  <ds:schemaRefs/>
</ds:datastoreItem>
</file>

<file path=customXml/itemProps26.xml><?xml version="1.0" encoding="utf-8"?>
<ds:datastoreItem xmlns:ds="http://schemas.openxmlformats.org/officeDocument/2006/customXml" ds:itemID="{8763290C-8208-4821-A60D-5E23E05DF9A3}">
  <ds:schemaRefs/>
</ds:datastoreItem>
</file>

<file path=customXml/itemProps27.xml><?xml version="1.0" encoding="utf-8"?>
<ds:datastoreItem xmlns:ds="http://schemas.openxmlformats.org/officeDocument/2006/customXml" ds:itemID="{65340FBA-34D2-488A-AE96-4BFEF821565F}">
  <ds:schemaRefs/>
</ds:datastoreItem>
</file>

<file path=customXml/itemProps28.xml><?xml version="1.0" encoding="utf-8"?>
<ds:datastoreItem xmlns:ds="http://schemas.openxmlformats.org/officeDocument/2006/customXml" ds:itemID="{9C0C5DF3-2B75-4FCE-A505-50C600F78F76}">
  <ds:schemaRefs/>
</ds:datastoreItem>
</file>

<file path=customXml/itemProps29.xml><?xml version="1.0" encoding="utf-8"?>
<ds:datastoreItem xmlns:ds="http://schemas.openxmlformats.org/officeDocument/2006/customXml" ds:itemID="{1951D1B8-7F7B-4422-A739-F01AF1FB610D}">
  <ds:schemaRefs/>
</ds:datastoreItem>
</file>

<file path=customXml/itemProps30.xml><?xml version="1.0" encoding="utf-8"?>
<ds:datastoreItem xmlns:ds="http://schemas.openxmlformats.org/officeDocument/2006/customXml" ds:itemID="{FBDC704B-F246-4029-8405-62936A1C5824}">
  <ds:schemaRefs/>
</ds:datastoreItem>
</file>

<file path=customXml/itemProps31.xml><?xml version="1.0" encoding="utf-8"?>
<ds:datastoreItem xmlns:ds="http://schemas.openxmlformats.org/officeDocument/2006/customXml" ds:itemID="{84C357CB-B1E4-4E1D-88BB-1D5A6EDE69C8}">
  <ds:schemaRefs/>
</ds:datastoreItem>
</file>

<file path=customXml/itemProps32.xml><?xml version="1.0" encoding="utf-8"?>
<ds:datastoreItem xmlns:ds="http://schemas.openxmlformats.org/officeDocument/2006/customXml" ds:itemID="{A1EE277A-702A-45DA-AF57-4638FE276A17}">
  <ds:schemaRefs/>
</ds:datastoreItem>
</file>

<file path=customXml/itemProps33.xml><?xml version="1.0" encoding="utf-8"?>
<ds:datastoreItem xmlns:ds="http://schemas.openxmlformats.org/officeDocument/2006/customXml" ds:itemID="{6C2E4B1D-A14C-4D64-9B23-DE84B9716A57}">
  <ds:schemaRefs/>
</ds:datastoreItem>
</file>

<file path=customXml/itemProps34.xml><?xml version="1.0" encoding="utf-8"?>
<ds:datastoreItem xmlns:ds="http://schemas.openxmlformats.org/officeDocument/2006/customXml" ds:itemID="{0EE508DE-FB1A-46C8-A84A-668602F7155C}">
  <ds:schemaRefs/>
</ds:datastoreItem>
</file>

<file path=customXml/itemProps35.xml><?xml version="1.0" encoding="utf-8"?>
<ds:datastoreItem xmlns:ds="http://schemas.openxmlformats.org/officeDocument/2006/customXml" ds:itemID="{FB2513B4-3AE2-40EA-90B0-EAEB81192ECF}">
  <ds:schemaRefs/>
</ds:datastoreItem>
</file>

<file path=customXml/itemProps36.xml><?xml version="1.0" encoding="utf-8"?>
<ds:datastoreItem xmlns:ds="http://schemas.openxmlformats.org/officeDocument/2006/customXml" ds:itemID="{098A3058-7355-4DC5-8ACF-ECA3DC49D391}">
  <ds:schemaRefs/>
</ds:datastoreItem>
</file>

<file path=customXml/itemProps37.xml><?xml version="1.0" encoding="utf-8"?>
<ds:datastoreItem xmlns:ds="http://schemas.openxmlformats.org/officeDocument/2006/customXml" ds:itemID="{B2E2AD8D-DD47-4C42-98DC-157EB674D037}">
  <ds:schemaRefs/>
</ds:datastoreItem>
</file>

<file path=customXml/itemProps38.xml><?xml version="1.0" encoding="utf-8"?>
<ds:datastoreItem xmlns:ds="http://schemas.openxmlformats.org/officeDocument/2006/customXml" ds:itemID="{FACEF399-AC5F-445D-9E61-27EAAABFE08A}">
  <ds:schemaRefs/>
</ds:datastoreItem>
</file>

<file path=customXml/itemProps39.xml><?xml version="1.0" encoding="utf-8"?>
<ds:datastoreItem xmlns:ds="http://schemas.openxmlformats.org/officeDocument/2006/customXml" ds:itemID="{826E97E0-4949-4A01-BF02-D1A0E89500CA}">
  <ds:schemaRefs/>
</ds:datastoreItem>
</file>

<file path=customXml/itemProps40.xml><?xml version="1.0" encoding="utf-8"?>
<ds:datastoreItem xmlns:ds="http://schemas.openxmlformats.org/officeDocument/2006/customXml" ds:itemID="{5A9F42C8-2F40-4586-87AC-6CE3ED6E26A0}">
  <ds:schemaRefs/>
</ds:datastoreItem>
</file>

<file path=customXml/itemProps41.xml><?xml version="1.0" encoding="utf-8"?>
<ds:datastoreItem xmlns:ds="http://schemas.openxmlformats.org/officeDocument/2006/customXml" ds:itemID="{56D670DE-6F89-4D0D-B10E-9A853BCA0C47}">
  <ds:schemaRefs/>
</ds:datastoreItem>
</file>

<file path=customXml/itemProps42.xml><?xml version="1.0" encoding="utf-8"?>
<ds:datastoreItem xmlns:ds="http://schemas.openxmlformats.org/officeDocument/2006/customXml" ds:itemID="{2E42E75F-EEB1-46A7-AB4A-93128F7070A4}">
  <ds:schemaRefs/>
</ds:datastoreItem>
</file>

<file path=customXml/itemProps43.xml><?xml version="1.0" encoding="utf-8"?>
<ds:datastoreItem xmlns:ds="http://schemas.openxmlformats.org/officeDocument/2006/customXml" ds:itemID="{57069B26-6658-48C1-9C99-3D510C9AC877}">
  <ds:schemaRefs/>
</ds:datastoreItem>
</file>

<file path=customXml/itemProps44.xml><?xml version="1.0" encoding="utf-8"?>
<ds:datastoreItem xmlns:ds="http://schemas.openxmlformats.org/officeDocument/2006/customXml" ds:itemID="{D4F45799-3283-4468-80AC-423D6AE1BA33}">
  <ds:schemaRefs/>
</ds:datastoreItem>
</file>

<file path=customXml/itemProps45.xml><?xml version="1.0" encoding="utf-8"?>
<ds:datastoreItem xmlns:ds="http://schemas.openxmlformats.org/officeDocument/2006/customXml" ds:itemID="{975E31EE-847A-4FE9-A365-0BA73ED1F556}">
  <ds:schemaRefs/>
</ds:datastoreItem>
</file>

<file path=customXml/itemProps46.xml><?xml version="1.0" encoding="utf-8"?>
<ds:datastoreItem xmlns:ds="http://schemas.openxmlformats.org/officeDocument/2006/customXml" ds:itemID="{681D53FE-B0E9-4CBA-B88A-D5AE0FEE6E72}">
  <ds:schemaRefs/>
</ds:datastoreItem>
</file>

<file path=customXml/itemProps47.xml><?xml version="1.0" encoding="utf-8"?>
<ds:datastoreItem xmlns:ds="http://schemas.openxmlformats.org/officeDocument/2006/customXml" ds:itemID="{04FEE1D1-7BE6-49B4-AD9B-8E7B6564C311}">
  <ds:schemaRefs/>
</ds:datastoreItem>
</file>

<file path=customXml/itemProps48.xml><?xml version="1.0" encoding="utf-8"?>
<ds:datastoreItem xmlns:ds="http://schemas.openxmlformats.org/officeDocument/2006/customXml" ds:itemID="{E60F3FC6-B945-4C29-8FF3-64747BE0BF78}">
  <ds:schemaRefs/>
</ds:datastoreItem>
</file>

<file path=customXml/itemProps49.xml><?xml version="1.0" encoding="utf-8"?>
<ds:datastoreItem xmlns:ds="http://schemas.openxmlformats.org/officeDocument/2006/customXml" ds:itemID="{0F09641C-965C-433C-9DF8-2BC0822A2306}">
  <ds:schemaRefs/>
</ds:datastoreItem>
</file>

<file path=customXml/itemProps50.xml><?xml version="1.0" encoding="utf-8"?>
<ds:datastoreItem xmlns:ds="http://schemas.openxmlformats.org/officeDocument/2006/customXml" ds:itemID="{AA95B063-4E63-4018-B233-4756D877BF27}">
  <ds:schemaRefs/>
</ds:datastoreItem>
</file>

<file path=customXml/itemProps51.xml><?xml version="1.0" encoding="utf-8"?>
<ds:datastoreItem xmlns:ds="http://schemas.openxmlformats.org/officeDocument/2006/customXml" ds:itemID="{EE38D520-BA83-4550-995C-730AAC24D66C}">
  <ds:schemaRefs/>
</ds:datastoreItem>
</file>

<file path=customXml/itemProps52.xml><?xml version="1.0" encoding="utf-8"?>
<ds:datastoreItem xmlns:ds="http://schemas.openxmlformats.org/officeDocument/2006/customXml" ds:itemID="{D0FFD456-C096-413D-86FC-37CA56ECCF09}">
  <ds:schemaRefs/>
</ds:datastoreItem>
</file>

<file path=customXml/itemProps53.xml><?xml version="1.0" encoding="utf-8"?>
<ds:datastoreItem xmlns:ds="http://schemas.openxmlformats.org/officeDocument/2006/customXml" ds:itemID="{244EF7EB-6B6D-4DAB-B557-B5335954ACA4}">
  <ds:schemaRefs/>
</ds:datastoreItem>
</file>

<file path=customXml/itemProps54.xml><?xml version="1.0" encoding="utf-8"?>
<ds:datastoreItem xmlns:ds="http://schemas.openxmlformats.org/officeDocument/2006/customXml" ds:itemID="{C0746A7D-7922-49F3-AB9A-3ACAF062AE42}">
  <ds:schemaRefs/>
</ds:datastoreItem>
</file>

<file path=customXml/itemProps55.xml><?xml version="1.0" encoding="utf-8"?>
<ds:datastoreItem xmlns:ds="http://schemas.openxmlformats.org/officeDocument/2006/customXml" ds:itemID="{D5B71B27-C5E6-4BC4-8FC0-25C528ADA4C6}">
  <ds:schemaRefs/>
</ds:datastoreItem>
</file>

<file path=customXml/itemProps56.xml><?xml version="1.0" encoding="utf-8"?>
<ds:datastoreItem xmlns:ds="http://schemas.openxmlformats.org/officeDocument/2006/customXml" ds:itemID="{880DE404-98F7-474B-8445-58FC2FEECD6D}">
  <ds:schemaRefs/>
</ds:datastoreItem>
</file>

<file path=customXml/itemProps57.xml><?xml version="1.0" encoding="utf-8"?>
<ds:datastoreItem xmlns:ds="http://schemas.openxmlformats.org/officeDocument/2006/customXml" ds:itemID="{30038B19-4E27-4225-BFE4-923582B53A31}">
  <ds:schemaRefs/>
</ds:datastoreItem>
</file>

<file path=customXml/itemProps58.xml><?xml version="1.0" encoding="utf-8"?>
<ds:datastoreItem xmlns:ds="http://schemas.openxmlformats.org/officeDocument/2006/customXml" ds:itemID="{4EDAF0C0-D96C-4C20-A6EC-FDDEB6DD1B5A}">
  <ds:schemaRefs/>
</ds:datastoreItem>
</file>

<file path=customXml/itemProps59.xml><?xml version="1.0" encoding="utf-8"?>
<ds:datastoreItem xmlns:ds="http://schemas.openxmlformats.org/officeDocument/2006/customXml" ds:itemID="{99CF604F-3582-429B-AC66-B1B16F35B744}">
  <ds:schemaRefs/>
</ds:datastoreItem>
</file>

<file path=customXml/itemProps60.xml><?xml version="1.0" encoding="utf-8"?>
<ds:datastoreItem xmlns:ds="http://schemas.openxmlformats.org/officeDocument/2006/customXml" ds:itemID="{D4F91E3F-155A-46C8-B1DC-55F43FAC4B50}">
  <ds:schemaRefs/>
</ds:datastoreItem>
</file>

<file path=customXml/itemProps61.xml><?xml version="1.0" encoding="utf-8"?>
<ds:datastoreItem xmlns:ds="http://schemas.openxmlformats.org/officeDocument/2006/customXml" ds:itemID="{90A4D170-AB43-45FD-9563-1CAD1621BD6C}">
  <ds:schemaRefs/>
</ds:datastoreItem>
</file>

<file path=customXml/itemProps62.xml><?xml version="1.0" encoding="utf-8"?>
<ds:datastoreItem xmlns:ds="http://schemas.openxmlformats.org/officeDocument/2006/customXml" ds:itemID="{5556AF02-9D47-4B09-83BA-E98BC0CF9C72}">
  <ds:schemaRefs/>
</ds:datastoreItem>
</file>

<file path=customXml/itemProps63.xml><?xml version="1.0" encoding="utf-8"?>
<ds:datastoreItem xmlns:ds="http://schemas.openxmlformats.org/officeDocument/2006/customXml" ds:itemID="{645FB492-F8B1-4438-8D3C-E103A51B58FD}">
  <ds:schemaRefs/>
</ds:datastoreItem>
</file>

<file path=customXml/itemProps64.xml><?xml version="1.0" encoding="utf-8"?>
<ds:datastoreItem xmlns:ds="http://schemas.openxmlformats.org/officeDocument/2006/customXml" ds:itemID="{9BCBD52C-C75A-4738-8230-3B7DFD932F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0769f5-2803-4de7-9ab3-85fafc8e8b15"/>
    <ds:schemaRef ds:uri="53d9071e-ed1d-4438-bf34-df79a0655e8f"/>
    <ds:schemaRef ds:uri="928b5e01-6c4b-4b0c-b239-14a5900800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65.xml><?xml version="1.0" encoding="utf-8"?>
<ds:datastoreItem xmlns:ds="http://schemas.openxmlformats.org/officeDocument/2006/customXml" ds:itemID="{35DA68AF-BD5D-4352-BF57-BD52F715D244}">
  <ds:schemaRefs/>
</ds:datastoreItem>
</file>

<file path=customXml/itemProps66.xml><?xml version="1.0" encoding="utf-8"?>
<ds:datastoreItem xmlns:ds="http://schemas.openxmlformats.org/officeDocument/2006/customXml" ds:itemID="{CB969019-D66D-46DD-82CA-2017855E46CE}">
  <ds:schemaRefs/>
</ds:datastoreItem>
</file>

<file path=customXml/itemProps67.xml><?xml version="1.0" encoding="utf-8"?>
<ds:datastoreItem xmlns:ds="http://schemas.openxmlformats.org/officeDocument/2006/customXml" ds:itemID="{C093D2E5-967C-4808-B0F3-8C0E38BD9E2C}">
  <ds:schemaRefs/>
</ds:datastoreItem>
</file>

<file path=customXml/itemProps68.xml><?xml version="1.0" encoding="utf-8"?>
<ds:datastoreItem xmlns:ds="http://schemas.openxmlformats.org/officeDocument/2006/customXml" ds:itemID="{58ADA545-494F-4F03-832B-EA67841B8CB1}">
  <ds:schemaRefs/>
</ds:datastoreItem>
</file>

<file path=customXml/itemProps69.xml><?xml version="1.0" encoding="utf-8"?>
<ds:datastoreItem xmlns:ds="http://schemas.openxmlformats.org/officeDocument/2006/customXml" ds:itemID="{87375362-E364-48AD-8B9F-7B19BF7495EA}">
  <ds:schemaRefs/>
</ds:datastoreItem>
</file>

<file path=customXml/itemProps70.xml><?xml version="1.0" encoding="utf-8"?>
<ds:datastoreItem xmlns:ds="http://schemas.openxmlformats.org/officeDocument/2006/customXml" ds:itemID="{07136E73-05DA-4A49-B8C4-3E3188E5887E}">
  <ds:schemaRefs/>
</ds:datastoreItem>
</file>

<file path=customXml/itemProps71.xml><?xml version="1.0" encoding="utf-8"?>
<ds:datastoreItem xmlns:ds="http://schemas.openxmlformats.org/officeDocument/2006/customXml" ds:itemID="{B91D8FB0-2E61-49F5-8F25-74D3F3A6F551}">
  <ds:schemaRefs/>
</ds:datastoreItem>
</file>

<file path=customXml/itemProps72.xml><?xml version="1.0" encoding="utf-8"?>
<ds:datastoreItem xmlns:ds="http://schemas.openxmlformats.org/officeDocument/2006/customXml" ds:itemID="{64E723D9-E2A5-4F6D-8C17-E25C8AFACE27}">
  <ds:schemaRefs/>
</ds:datastoreItem>
</file>

<file path=customXml/itemProps73.xml><?xml version="1.0" encoding="utf-8"?>
<ds:datastoreItem xmlns:ds="http://schemas.openxmlformats.org/officeDocument/2006/customXml" ds:itemID="{4B4C03A1-0A2C-421B-8A7E-3FD1DA028CD9}">
  <ds:schemaRefs>
    <ds:schemaRef ds:uri="http://schemas.microsoft.com/office/2006/documentManagement/types"/>
    <ds:schemaRef ds:uri="http://schemas.microsoft.com/office/2006/metadata/properties"/>
    <ds:schemaRef ds:uri="http://schemas.microsoft.com/office/infopath/2007/PartnerControls"/>
    <ds:schemaRef ds:uri="http://purl.org/dc/terms/"/>
    <ds:schemaRef ds:uri="bb0769f5-2803-4de7-9ab3-85fafc8e8b15"/>
    <ds:schemaRef ds:uri="http://purl.org/dc/elements/1.1/"/>
    <ds:schemaRef ds:uri="928b5e01-6c4b-4b0c-b239-14a59008004d"/>
    <ds:schemaRef ds:uri="http://www.w3.org/XML/1998/namespace"/>
    <ds:schemaRef ds:uri="http://schemas.openxmlformats.org/package/2006/metadata/core-properties"/>
    <ds:schemaRef ds:uri="53d9071e-ed1d-4438-bf34-df79a0655e8f"/>
    <ds:schemaRef ds:uri="http://purl.org/dc/dcmitype/"/>
  </ds:schemaRefs>
</ds:datastoreItem>
</file>

<file path=customXml/itemProps74.xml><?xml version="1.0" encoding="utf-8"?>
<ds:datastoreItem xmlns:ds="http://schemas.openxmlformats.org/officeDocument/2006/customXml" ds:itemID="{A437A3C1-6688-4C53-A62D-1E838EFA2759}">
  <ds:schemaRefs/>
</ds:datastoreItem>
</file>

<file path=customXml/itemProps75.xml><?xml version="1.0" encoding="utf-8"?>
<ds:datastoreItem xmlns:ds="http://schemas.openxmlformats.org/officeDocument/2006/customXml" ds:itemID="{6084F698-DEBF-4EC4-AF14-84C652748828}">
  <ds:schemaRefs/>
</ds:datastoreItem>
</file>

<file path=customXml/itemProps76.xml><?xml version="1.0" encoding="utf-8"?>
<ds:datastoreItem xmlns:ds="http://schemas.openxmlformats.org/officeDocument/2006/customXml" ds:itemID="{7181220B-EE6E-4CE0-9CB3-A01162B9BFD2}">
  <ds:schemaRefs/>
</ds:datastoreItem>
</file>

<file path=customXml/itemProps77.xml><?xml version="1.0" encoding="utf-8"?>
<ds:datastoreItem xmlns:ds="http://schemas.openxmlformats.org/officeDocument/2006/customXml" ds:itemID="{23F9FF1E-DC66-4EE5-B112-891D79A89F08}">
  <ds:schemaRefs/>
</ds:datastoreItem>
</file>

<file path=customXml/itemProps78.xml><?xml version="1.0" encoding="utf-8"?>
<ds:datastoreItem xmlns:ds="http://schemas.openxmlformats.org/officeDocument/2006/customXml" ds:itemID="{77C60C9B-D06C-49C5-AA12-8E57DD5E5FB6}">
  <ds:schemaRefs/>
</ds:datastoreItem>
</file>

<file path=customXml/itemProps79.xml><?xml version="1.0" encoding="utf-8"?>
<ds:datastoreItem xmlns:ds="http://schemas.openxmlformats.org/officeDocument/2006/customXml" ds:itemID="{698E2205-89C4-4889-8405-BF1E04CE90BF}">
  <ds:schemaRefs/>
</ds:datastoreItem>
</file>

<file path=customXml/itemProps80.xml><?xml version="1.0" encoding="utf-8"?>
<ds:datastoreItem xmlns:ds="http://schemas.openxmlformats.org/officeDocument/2006/customXml" ds:itemID="{C3992D5D-B3DF-4DDB-A997-A25ACFB849B5}">
  <ds:schemaRefs/>
</ds:datastoreItem>
</file>

<file path=customXml/itemProps81.xml><?xml version="1.0" encoding="utf-8"?>
<ds:datastoreItem xmlns:ds="http://schemas.openxmlformats.org/officeDocument/2006/customXml" ds:itemID="{A6BBDE83-3340-406C-966D-0870BAA03BA0}">
  <ds:schemaRefs/>
</ds:datastoreItem>
</file>

<file path=customXml/itemProps82.xml><?xml version="1.0" encoding="utf-8"?>
<ds:datastoreItem xmlns:ds="http://schemas.openxmlformats.org/officeDocument/2006/customXml" ds:itemID="{B36C2F5F-F089-4CC9-8F1B-46C2C8AABAE6}">
  <ds:schemaRefs/>
</ds:datastoreItem>
</file>

<file path=customXml/itemProps83.xml><?xml version="1.0" encoding="utf-8"?>
<ds:datastoreItem xmlns:ds="http://schemas.openxmlformats.org/officeDocument/2006/customXml" ds:itemID="{01D839AB-A8E3-4D75-BBDD-C64811BA8CB0}">
  <ds:schemaRefs/>
</ds:datastoreItem>
</file>

<file path=customXml/itemProps84.xml><?xml version="1.0" encoding="utf-8"?>
<ds:datastoreItem xmlns:ds="http://schemas.openxmlformats.org/officeDocument/2006/customXml" ds:itemID="{E969FFF2-7F6F-4A62-B0D5-575E8CA17DD5}">
  <ds:schemaRefs/>
</ds:datastoreItem>
</file>

<file path=customXml/itemProps85.xml><?xml version="1.0" encoding="utf-8"?>
<ds:datastoreItem xmlns:ds="http://schemas.openxmlformats.org/officeDocument/2006/customXml" ds:itemID="{940C06A2-C10F-4CB6-8B9C-BD3E475A6F41}">
  <ds:schemaRefs/>
</ds:datastoreItem>
</file>

<file path=customXml/itemProps86.xml><?xml version="1.0" encoding="utf-8"?>
<ds:datastoreItem xmlns:ds="http://schemas.openxmlformats.org/officeDocument/2006/customXml" ds:itemID="{71227560-9D08-4929-9332-1648FC6DF35A}">
  <ds:schemaRefs/>
</ds:datastoreItem>
</file>

<file path=customXml/itemProps87.xml><?xml version="1.0" encoding="utf-8"?>
<ds:datastoreItem xmlns:ds="http://schemas.openxmlformats.org/officeDocument/2006/customXml" ds:itemID="{E79E4BA9-9E28-4ECA-8ED1-50A011F76C8B}">
  <ds:schemaRefs/>
</ds:datastoreItem>
</file>

<file path=customXml/itemProps88.xml><?xml version="1.0" encoding="utf-8"?>
<ds:datastoreItem xmlns:ds="http://schemas.openxmlformats.org/officeDocument/2006/customXml" ds:itemID="{AD34DFE0-5B5C-4B6C-92D9-895163EC6CA8}">
  <ds:schemaRefs/>
</ds:datastoreItem>
</file>

<file path=customXml/itemProps89.xml><?xml version="1.0" encoding="utf-8"?>
<ds:datastoreItem xmlns:ds="http://schemas.openxmlformats.org/officeDocument/2006/customXml" ds:itemID="{A17645CC-9806-4CB0-BC73-D702509F20F6}">
  <ds:schemaRefs/>
</ds:datastoreItem>
</file>

<file path=docProps/app.xml><?xml version="1.0" encoding="utf-8"?>
<Properties xmlns="http://schemas.openxmlformats.org/officeDocument/2006/extended-properties" xmlns:vt="http://schemas.openxmlformats.org/officeDocument/2006/docPropsVTypes">
  <Template/>
  <TotalTime>9031</TotalTime>
  <Words>1525</Words>
  <Application>Microsoft Office PowerPoint</Application>
  <PresentationFormat>Custom</PresentationFormat>
  <Paragraphs>133</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Open Sans SemiBold</vt:lpstr>
      <vt:lpstr>Wingdings</vt:lpstr>
      <vt:lpstr>Calibri</vt:lpstr>
      <vt:lpstr>Open Sans</vt:lpstr>
      <vt:lpstr>GeoSlab703 Md BT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Peters</dc:creator>
  <cp:lastModifiedBy>Burnell, Debbie (Avison Young - UK)</cp:lastModifiedBy>
  <cp:revision>353</cp:revision>
  <dcterms:created xsi:type="dcterms:W3CDTF">2017-01-31T02:14:59Z</dcterms:created>
  <dcterms:modified xsi:type="dcterms:W3CDTF">2023-05-15T10:58:44Z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0x010100C6DBCD2B32550F45A347922F32B21B6E</vt:lpwstr>
  </property>
  <property fmtid="{D5CDD505-2E9C-101B-9397-08002B2CF9AE}" pid="3" name="MS Version">
    <vt:lpwstr>1.0.8</vt:lpwstr>
  </property>
  <property fmtid="{D5CDD505-2E9C-101B-9397-08002B2CF9AE}" pid="4" name="TemplafyTenantId">
    <vt:lpwstr>avisonyoung</vt:lpwstr>
  </property>
  <property fmtid="{D5CDD505-2E9C-101B-9397-08002B2CF9AE}" pid="5" name="TemplafyTemplateId">
    <vt:lpwstr>637940785545055951</vt:lpwstr>
  </property>
  <property fmtid="{D5CDD505-2E9C-101B-9397-08002B2CF9AE}" pid="6" name="TemplafyUserProfileId">
    <vt:lpwstr>637889773264636821</vt:lpwstr>
  </property>
  <property fmtid="{D5CDD505-2E9C-101B-9397-08002B2CF9AE}" pid="7" name="TemplafyLanguageCode">
    <vt:lpwstr>en-GB</vt:lpwstr>
  </property>
</Properties>
</file>